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m4a" ContentType="audio/unknown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7" r:id="rId3"/>
    <p:sldId id="258" r:id="rId4"/>
    <p:sldId id="272" r:id="rId5"/>
    <p:sldId id="264" r:id="rId6"/>
    <p:sldId id="265" r:id="rId7"/>
    <p:sldId id="273" r:id="rId8"/>
    <p:sldId id="271" r:id="rId9"/>
    <p:sldId id="274" r:id="rId10"/>
    <p:sldId id="267" r:id="rId11"/>
    <p:sldId id="266" r:id="rId12"/>
    <p:sldId id="269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804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notesViewPr>
    <p:cSldViewPr snapToGrid="0">
      <p:cViewPr varScale="1">
        <p:scale>
          <a:sx n="89" d="100"/>
          <a:sy n="89" d="100"/>
        </p:scale>
        <p:origin x="37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6AC6AF-652C-4AA5-B4D8-00C1EDAB4567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2020/5/5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55F571F-261B-4B14-A1ED-014F71ED4D82}" type="datetime1">
              <a:rPr lang="zh-TW" altLang="en-US" noProof="0" smtClean="0"/>
              <a:t>2020/5/5</a:t>
            </a:fld>
            <a:endParaRPr lang="zh-TW" altLang="en-US" noProof="0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275029A-2D1E-47A5-9598-4A9AC47B3AC1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029A-2D1E-47A5-9598-4A9AC47B3AC1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3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67A2-7192-4DEF-88E1-8912A45D510B}" type="datetime1">
              <a:rPr lang="zh-TW" altLang="en-US" noProof="0" smtClean="0"/>
              <a:t>2020/5/5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61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ABDB-C423-4DA8-AE4F-E049A17971A2}" type="datetime1">
              <a:rPr lang="zh-TW" altLang="en-US" noProof="0" smtClean="0"/>
              <a:t>2020/5/5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3793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366C-51B4-479B-9C81-508CB45142A8}" type="datetime1">
              <a:rPr lang="zh-TW" altLang="en-US" noProof="0" smtClean="0"/>
              <a:t>2020/5/5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68002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B75-184D-4C7B-8560-17B4A1BAF2A4}" type="datetime1">
              <a:rPr lang="zh-TW" altLang="en-US" noProof="0" smtClean="0"/>
              <a:t>2020/5/5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235515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21EB-D55C-4416-918A-8D48D12F3CAA}" type="datetime1">
              <a:rPr lang="zh-TW" altLang="en-US" noProof="0" smtClean="0"/>
              <a:t>2020/5/5</a:t>
            </a:fld>
            <a:endParaRPr lang="zh-TW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9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B75-184D-4C7B-8560-17B4A1BAF2A4}" type="datetime1">
              <a:rPr lang="zh-TW" altLang="en-US" noProof="0" smtClean="0"/>
              <a:t>2020/5/5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768891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1B75-184D-4C7B-8560-17B4A1BAF2A4}" type="datetime1">
              <a:rPr lang="zh-TW" altLang="en-US" noProof="0" smtClean="0"/>
              <a:t>2020/5/5</a:t>
            </a:fld>
            <a:endParaRPr lang="zh-TW" alt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774341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31-8542-455E-83D4-4B91CB69BD87}" type="datetime1">
              <a:rPr lang="zh-TW" altLang="en-US" noProof="0" smtClean="0"/>
              <a:t>2020/5/5</a:t>
            </a:fld>
            <a:endParaRPr lang="zh-TW" alt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9633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01A4-F206-47E8-B4AA-FC1DDD66E535}" type="datetime1">
              <a:rPr lang="zh-TW" altLang="en-US" noProof="0" smtClean="0"/>
              <a:t>2020/5/5</a:t>
            </a:fld>
            <a:endParaRPr lang="zh-TW" alt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762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C2AD45-5C9A-412D-96CA-1A96CFA31548}" type="datetime1">
              <a:rPr lang="zh-TW" altLang="en-US" noProof="0" smtClean="0"/>
              <a:t>2020/5/5</a:t>
            </a:fld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0707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F17D-5000-4A2D-934E-7935E5AAA7D5}" type="datetime1">
              <a:rPr lang="zh-TW" altLang="en-US" noProof="0" smtClean="0"/>
              <a:t>2020/5/5</a:t>
            </a:fld>
            <a:endParaRPr lang="zh-TW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7716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471B75-184D-4C7B-8560-17B4A1BAF2A4}" type="datetime1">
              <a:rPr lang="zh-TW" altLang="en-US" noProof="0" smtClean="0"/>
              <a:t>2020/5/5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noProof="0" smtClean="0"/>
              <a:t>新增頁尾</a:t>
            </a:r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2D6987-FB6D-4DB8-81B8-AD0F35E3BB5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4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X2lZDDue9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第八課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平安在我心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第二節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11" descr="http://i.huffpost.com/gen/1087204/images/o-SILENT-MEDITATION-faceboo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8" b="20058"/>
          <a:stretch>
            <a:fillRect/>
          </a:stretch>
        </p:blipFill>
        <p:spPr bwMode="auto">
          <a:xfrm>
            <a:off x="15" y="13645"/>
            <a:ext cx="12191985" cy="491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爆炸 2 7"/>
          <p:cNvSpPr/>
          <p:nvPr/>
        </p:nvSpPr>
        <p:spPr>
          <a:xfrm rot="900000">
            <a:off x="3771887" y="-9567"/>
            <a:ext cx="8630767" cy="3786107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請打開課本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P.26 ,</a:t>
            </a: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我們準備上課喔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68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字方塊 3"/>
          <p:cNvSpPr txBox="1">
            <a:spLocks noChangeArrowheads="1"/>
          </p:cNvSpPr>
          <p:nvPr/>
        </p:nvSpPr>
        <p:spPr bwMode="auto">
          <a:xfrm>
            <a:off x="691357" y="1086644"/>
            <a:ext cx="27576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本課金句</a:t>
            </a:r>
          </a:p>
        </p:txBody>
      </p:sp>
      <p:sp>
        <p:nvSpPr>
          <p:cNvPr id="38915" name="文字方塊 4"/>
          <p:cNvSpPr txBox="1">
            <a:spLocks noChangeArrowheads="1"/>
          </p:cNvSpPr>
          <p:nvPr/>
        </p:nvSpPr>
        <p:spPr bwMode="auto">
          <a:xfrm>
            <a:off x="352926" y="2708274"/>
            <a:ext cx="1081237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耶穌說：「願你們平安。」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3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					(</a:t>
            </a:r>
            <a:r>
              <a:rPr lang="zh-TW" altLang="en-US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節錄自 若</a:t>
            </a:r>
            <a:r>
              <a:rPr lang="en-US" altLang="zh-TW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en-US" altLang="zh-HK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en-US" altLang="zh-TW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19)</a:t>
            </a:r>
            <a:endParaRPr lang="zh-TW" altLang="en-US" sz="3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8916" name="Picture 5" descr="C:\Users\maria_woo\AppData\Local\Microsoft\Windows\Temporary Internet Files\Content.IE5\U536WCYR\MC9003540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60351"/>
            <a:ext cx="2379662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7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8116" y="5602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字方塊 4"/>
          <p:cNvSpPr txBox="1">
            <a:spLocks noChangeArrowheads="1"/>
          </p:cNvSpPr>
          <p:nvPr/>
        </p:nvSpPr>
        <p:spPr bwMode="auto">
          <a:xfrm>
            <a:off x="855260" y="1529624"/>
            <a:ext cx="1066244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sz="40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感謝祢讓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我們明白只要信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靠祢，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便能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領受祢賜予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的平安。有了它，我們無論身處順境或逆境，都能以平靜的心去面對。亞孟。</a:t>
            </a:r>
            <a:r>
              <a:rPr lang="zh-TW" altLang="en-US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  <p:pic>
        <p:nvPicPr>
          <p:cNvPr id="29699" name="圖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633" y="4391946"/>
            <a:ext cx="266541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1111507" y="0"/>
            <a:ext cx="9144000" cy="1135117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請家長和子女一起祈禱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4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74A21A0-5F50-4AF0-AFAA-6C2AEAA9E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47" y="632742"/>
            <a:ext cx="87188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請學生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完成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課本第</a:t>
            </a: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28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頁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xmlns="" id="{2726968C-1ADC-47C5-9950-925E1AD69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61" y="1570185"/>
            <a:ext cx="111638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作業指引：</a:t>
            </a:r>
            <a:endParaRPr kumimoji="0" lang="en-US" altLang="zh-TW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441325" indent="-441325"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1.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請重温課文</a:t>
            </a:r>
            <a:r>
              <a:rPr lang="en-US" altLang="zh-TW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,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完成</a:t>
            </a:r>
            <a:r>
              <a:rPr lang="en-US" altLang="zh-TW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P.28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版的兩條問題。可善用</a:t>
            </a:r>
            <a:r>
              <a:rPr lang="en-US" altLang="zh-TW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P.32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版「我的小天地」</a:t>
            </a:r>
            <a:r>
              <a:rPr lang="en-US" altLang="zh-TW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,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把答案寫在這裡。</a:t>
            </a:r>
            <a:endParaRPr lang="en-US" altLang="zh-TW" sz="3200" dirty="0" smtClean="0">
              <a:solidFill>
                <a:schemeClr val="tx1">
                  <a:lumMod val="95000"/>
                </a:schemeClr>
              </a:solidFill>
              <a:latin typeface="標楷體" pitchFamily="65" charset="-120"/>
              <a:ea typeface="標楷體" pitchFamily="65" charset="-120"/>
              <a:sym typeface="Wingdings" panose="05000000000000000000" pitchFamily="2" charset="2"/>
            </a:endParaRPr>
          </a:p>
          <a:p>
            <a:pPr marL="441325" indent="-441325">
              <a:lnSpc>
                <a:spcPct val="150000"/>
              </a:lnSpc>
            </a:pPr>
            <a:r>
              <a:rPr lang="en-US" altLang="zh-TW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2</a:t>
            </a:r>
            <a:r>
              <a:rPr lang="en-US" altLang="zh-TW" sz="3200" dirty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.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完成後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，拍</a:t>
            </a: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一張照片，分享給老師喔！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200" dirty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  歡迎電郵</a:t>
            </a:r>
            <a:r>
              <a:rPr lang="zh-TW" altLang="en-US" sz="3200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給陳詠儀老師：</a:t>
            </a:r>
            <a:r>
              <a:rPr lang="en-US" sz="3600" b="1" dirty="0" smtClean="0"/>
              <a:t>emc.misschan@gmail.com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820" y="632742"/>
            <a:ext cx="2250743" cy="22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請家長和子女一起祈禱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5" descr="http://www.tcaccma.org/images/SongsOfResurrectionIMG/Res04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49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49" y="-250603"/>
            <a:ext cx="3911651" cy="504370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  <a:reflection blurRad="876300" stA="11000" endPos="65000" dist="50800" dir="5400000" sy="-100000" algn="bl" rotWithShape="0"/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77921" y="2156346"/>
            <a:ext cx="109318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天父，祢是生命之源，感謝祢賜給了我們生命，賞賜我們今日的時光，求祢幫助我們能夠好好的去學習，去關懷愛護四周的人，讓我們在喜樂和平安中善度今天。亞孟。</a:t>
            </a:r>
            <a:endParaRPr lang="en-US" sz="36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同學們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我們在上一節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曾探討「平安」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521606" y="2120818"/>
            <a:ext cx="1120974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每個人都渴求內心的平安。不同人對怎樣獲得內心平安有不同見解，有的認為是身體健康、學業有成或外貌吸引；有的認為與別人關係良好或能夠符合別人的期望才感到平安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2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0" y="0"/>
            <a:ext cx="9019740" cy="637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9292007" y="136477"/>
            <a:ext cx="2688609" cy="6100549"/>
          </a:xfrm>
          <a:prstGeom prst="roundRect">
            <a:avLst>
              <a:gd name="adj" fmla="val 29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請找出中國人會在揮春上寫上的字句：</a:t>
            </a:r>
            <a:endParaRPr 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02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4"/>
          <p:cNvSpPr>
            <a:spLocks noChangeArrowheads="1"/>
          </p:cNvSpPr>
          <p:nvPr/>
        </p:nvSpPr>
        <p:spPr bwMode="auto">
          <a:xfrm>
            <a:off x="0" y="186532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500" b="1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HK" altLang="en-US" sz="3500" b="1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平息風浪</a:t>
            </a:r>
            <a:r>
              <a:rPr lang="en-US" altLang="zh-TW" sz="3500" b="1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17414" name="文字方塊 4"/>
          <p:cNvSpPr txBox="1">
            <a:spLocks noChangeArrowheads="1"/>
          </p:cNvSpPr>
          <p:nvPr/>
        </p:nvSpPr>
        <p:spPr bwMode="auto">
          <a:xfrm>
            <a:off x="8782982" y="370979"/>
            <a:ext cx="144883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收聽故事</a:t>
            </a:r>
          </a:p>
        </p:txBody>
      </p:sp>
      <p:pic>
        <p:nvPicPr>
          <p:cNvPr id="17415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" y="1168400"/>
            <a:ext cx="7001911" cy="494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5Ch82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79" y="186532"/>
            <a:ext cx="756142" cy="75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357241" y="1168400"/>
            <a:ext cx="43407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醒來，叱喝了風，並向海說：「不要作聲，平定了罷！」立時，風就停止了，海也平靜了。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62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4"/>
          <p:cNvSpPr>
            <a:spLocks noChangeArrowheads="1"/>
          </p:cNvSpPr>
          <p:nvPr/>
        </p:nvSpPr>
        <p:spPr bwMode="auto">
          <a:xfrm>
            <a:off x="-16861" y="393264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500" b="1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HK" altLang="en-US" sz="3500" b="1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平息風浪</a:t>
            </a:r>
            <a:r>
              <a:rPr lang="en-US" altLang="zh-TW" sz="3500" b="1" dirty="0">
                <a:solidFill>
                  <a:srgbClr val="BE8C3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18438" name="文字方塊 4"/>
          <p:cNvSpPr txBox="1">
            <a:spLocks noChangeArrowheads="1"/>
          </p:cNvSpPr>
          <p:nvPr/>
        </p:nvSpPr>
        <p:spPr bwMode="auto">
          <a:xfrm>
            <a:off x="8619103" y="378958"/>
            <a:ext cx="1732618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收聽故事</a:t>
            </a:r>
          </a:p>
        </p:txBody>
      </p:sp>
      <p:pic>
        <p:nvPicPr>
          <p:cNvPr id="18439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5" y="1390596"/>
            <a:ext cx="6713593" cy="474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5Ch83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38" y="220270"/>
            <a:ext cx="716399" cy="71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252139" y="976542"/>
            <a:ext cx="47578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sz="3600" b="1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耶穌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對門徒說：「你們為甚麼這樣膽怯？你們怎麼還沒有信心呢？」門徒非常驚懼，彼此說：「這人到底是誰？連風和海也聽從他。」</a:t>
            </a:r>
          </a:p>
        </p:txBody>
      </p:sp>
    </p:spTree>
    <p:extLst>
      <p:ext uri="{BB962C8B-B14F-4D97-AF65-F5344CB8AC3E}">
        <p14:creationId xmlns:p14="http://schemas.microsoft.com/office/powerpoint/2010/main" val="1663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lum bright="-11000" contrast="27000"/>
          </a:blip>
          <a:srcRect l="6035" r="5143" b="2860"/>
          <a:stretch/>
        </p:blipFill>
        <p:spPr>
          <a:xfrm>
            <a:off x="3152633" y="181928"/>
            <a:ext cx="8720919" cy="6041452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257632" y="168674"/>
            <a:ext cx="2688609" cy="6100549"/>
          </a:xfrm>
          <a:prstGeom prst="roundRect">
            <a:avLst>
              <a:gd name="adj" fmla="val 29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zh-TW" altLang="en-US" sz="48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耶穌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給人的平安有何特別之處？</a:t>
            </a:r>
            <a:endParaRPr 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62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35243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45114"/>
              </p:ext>
            </p:extLst>
          </p:nvPr>
        </p:nvGraphicFramePr>
        <p:xfrm>
          <a:off x="1719618" y="323881"/>
          <a:ext cx="8440382" cy="220095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220191">
                  <a:extLst>
                    <a:ext uri="{9D8B030D-6E8A-4147-A177-3AD203B41FA5}">
                      <a16:colId xmlns:a16="http://schemas.microsoft.com/office/drawing/2014/main" xmlns="" val="1522341282"/>
                    </a:ext>
                  </a:extLst>
                </a:gridCol>
                <a:gridCol w="4220191">
                  <a:extLst>
                    <a:ext uri="{9D8B030D-6E8A-4147-A177-3AD203B41FA5}">
                      <a16:colId xmlns:a16="http://schemas.microsoft.com/office/drawing/2014/main" xmlns="" val="2801713155"/>
                    </a:ext>
                  </a:extLst>
                </a:gridCol>
              </a:tblGrid>
              <a:tr h="9035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世人眼中的「平安」</a:t>
                      </a:r>
                      <a:endParaRPr 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基督內的「平安」</a:t>
                      </a:r>
                      <a:endParaRPr 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250162"/>
                  </a:ext>
                </a:extLst>
              </a:tr>
              <a:tr h="12973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中國人常常說：「平平安安就好」</a:t>
                      </a:r>
                      <a:endParaRPr 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3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基督的「平安」是超越一切的</a:t>
                      </a:r>
                      <a:endParaRPr 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7594456"/>
                  </a:ext>
                </a:extLst>
              </a:tr>
            </a:tbl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719618" y="2524835"/>
            <a:ext cx="8440382" cy="1514901"/>
            <a:chOff x="1719618" y="2524836"/>
            <a:chExt cx="8440382" cy="1105468"/>
          </a:xfrm>
        </p:grpSpPr>
        <p:sp>
          <p:nvSpPr>
            <p:cNvPr id="6" name="矩形 5"/>
            <p:cNvSpPr/>
            <p:nvPr/>
          </p:nvSpPr>
          <p:spPr>
            <a:xfrm>
              <a:off x="1719618" y="2524836"/>
              <a:ext cx="8440382" cy="11054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直線接點 7"/>
            <p:cNvCxnSpPr>
              <a:endCxn id="6" idx="2"/>
            </p:cNvCxnSpPr>
            <p:nvPr/>
          </p:nvCxnSpPr>
          <p:spPr>
            <a:xfrm>
              <a:off x="5939809" y="2524836"/>
              <a:ext cx="0" cy="11054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1883391" y="2620369"/>
            <a:ext cx="3916908" cy="1296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希望一切正常，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平安就好</a:t>
            </a:r>
            <a:endParaRPr 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03582" y="2620370"/>
            <a:ext cx="3916908" cy="1296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不只留給門徒，</a:t>
            </a:r>
            <a:endParaRPr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且留給信靠祂的人</a:t>
            </a:r>
            <a:endParaRPr 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1719618" y="4039736"/>
            <a:ext cx="8440382" cy="2104390"/>
            <a:chOff x="1719618" y="4039736"/>
            <a:chExt cx="8440382" cy="2104390"/>
          </a:xfrm>
        </p:grpSpPr>
        <p:sp>
          <p:nvSpPr>
            <p:cNvPr id="13" name="矩形 12"/>
            <p:cNvSpPr/>
            <p:nvPr/>
          </p:nvSpPr>
          <p:spPr>
            <a:xfrm>
              <a:off x="1719618" y="4039736"/>
              <a:ext cx="8440382" cy="21043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783786" y="4103904"/>
              <a:ext cx="8300872" cy="194396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今天，雖然你我面臨挑戰，或許在生活中也有很多事情令你不順心，但是</a:t>
              </a:r>
              <a:r>
                <a:rPr lang="en-US" altLang="zh-TW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…</a:t>
              </a:r>
            </a:p>
            <a:p>
              <a:pPr algn="ctr">
                <a:lnSpc>
                  <a:spcPct val="150000"/>
                </a:lnSpc>
              </a:pP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願基督這份平安常與你同在！</a:t>
              </a:r>
              <a:endParaRPr 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17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447024"/>
            <a:ext cx="10058400" cy="96468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邀請家長和子女一起欣賞歌曲：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2322" y="1547176"/>
            <a:ext cx="7815254" cy="4393935"/>
          </a:xfrm>
          <a:prstGeom prst="rect">
            <a:avLst/>
          </a:prstGeom>
        </p:spPr>
      </p:pic>
      <p:sp>
        <p:nvSpPr>
          <p:cNvPr id="5" name="向右箭號 4"/>
          <p:cNvSpPr/>
          <p:nvPr/>
        </p:nvSpPr>
        <p:spPr>
          <a:xfrm rot="9328276">
            <a:off x="9609221" y="2566737"/>
            <a:ext cx="866274" cy="6256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圓角矩形 5"/>
          <p:cNvSpPr/>
          <p:nvPr/>
        </p:nvSpPr>
        <p:spPr>
          <a:xfrm>
            <a:off x="10277516" y="1989221"/>
            <a:ext cx="1609684" cy="4074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點擊圖片，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進入歌曲連結</a:t>
            </a:r>
            <a:endParaRPr 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99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憂鬱抽象設計投影片</Template>
  <TotalTime>713</TotalTime>
  <Words>429</Words>
  <Application>Microsoft Office PowerPoint</Application>
  <PresentationFormat>自訂</PresentationFormat>
  <Paragraphs>42</Paragraphs>
  <Slides>12</Slides>
  <Notes>1</Notes>
  <HiddenSlides>0</HiddenSlides>
  <MMClips>3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回顧</vt:lpstr>
      <vt:lpstr>第八課 平安在我心</vt:lpstr>
      <vt:lpstr>請家長和子女一起祈禱</vt:lpstr>
      <vt:lpstr>同學們,我們在上一節,曾探討「平安」</vt:lpstr>
      <vt:lpstr>PowerPoint 簡報</vt:lpstr>
      <vt:lpstr>PowerPoint 簡報</vt:lpstr>
      <vt:lpstr>PowerPoint 簡報</vt:lpstr>
      <vt:lpstr>PowerPoint 簡報</vt:lpstr>
      <vt:lpstr>PowerPoint 簡報</vt:lpstr>
      <vt:lpstr>邀請家長和子女一起欣賞歌曲：</vt:lpstr>
      <vt:lpstr>PowerPoint 簡報</vt:lpstr>
      <vt:lpstr>請家長和子女一起祈禱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每年5月8日是我們會祖聖瑪大肋納的瞻禮,感謝會祖創立嘉諾撒仁愛女修會,好讓我們更認識和愛慕耶穌。現在，讓我們回顧會祖的一生。</dc:title>
  <dc:creator>jkkjj</dc:creator>
  <cp:lastModifiedBy>user</cp:lastModifiedBy>
  <cp:revision>42</cp:revision>
  <dcterms:created xsi:type="dcterms:W3CDTF">2020-04-26T04:12:43Z</dcterms:created>
  <dcterms:modified xsi:type="dcterms:W3CDTF">2020-05-05T14:22:18Z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