
<file path=[Content_Types].xml><?xml version="1.0" encoding="utf-8"?>
<Types xmlns="http://schemas.openxmlformats.org/package/2006/content-types">
  <Default Extension="png" ContentType="image/png"/>
  <Default Extension="mp3" ContentType="audio/mp3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1"/>
    <p:sldMasterId id="2147483665" r:id="rId2"/>
  </p:sldMasterIdLst>
  <p:notesMasterIdLst>
    <p:notesMasterId r:id="rId21"/>
  </p:notesMasterIdLst>
  <p:sldIdLst>
    <p:sldId id="280" r:id="rId3"/>
    <p:sldId id="258" r:id="rId4"/>
    <p:sldId id="256" r:id="rId5"/>
    <p:sldId id="265" r:id="rId6"/>
    <p:sldId id="259" r:id="rId7"/>
    <p:sldId id="267" r:id="rId8"/>
    <p:sldId id="268" r:id="rId9"/>
    <p:sldId id="269" r:id="rId10"/>
    <p:sldId id="270" r:id="rId11"/>
    <p:sldId id="271" r:id="rId12"/>
    <p:sldId id="262" r:id="rId13"/>
    <p:sldId id="273" r:id="rId14"/>
    <p:sldId id="274" r:id="rId15"/>
    <p:sldId id="275" r:id="rId16"/>
    <p:sldId id="278" r:id="rId17"/>
    <p:sldId id="279" r:id="rId18"/>
    <p:sldId id="276" r:id="rId19"/>
    <p:sldId id="26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 autoAdjust="0"/>
    <p:restoredTop sz="94660"/>
  </p:normalViewPr>
  <p:slideViewPr>
    <p:cSldViewPr snapToGrid="0">
      <p:cViewPr>
        <p:scale>
          <a:sx n="79" d="100"/>
          <a:sy n="79" d="100"/>
        </p:scale>
        <p:origin x="216" y="-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1AC46-4356-4D5A-8359-B79BACEA3DFE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C5FB1-114D-45C4-AF7D-18579A7EC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90353-6370-4DA8-A9AC-AE47C0CB8DFB}" type="slidenum">
              <a:rPr lang="en-US" altLang="zh-TW" smtClean="0">
                <a:solidFill>
                  <a:prstClr val="black"/>
                </a:solidFill>
              </a:rPr>
              <a:pPr/>
              <a:t>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23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87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316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621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41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39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244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140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886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526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735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4122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816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722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292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537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63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V9Gikwrbi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7.png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1C7DE69-9246-4C6D-B903-F8ACF4C0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023" y="232748"/>
            <a:ext cx="10643428" cy="1163147"/>
          </a:xfrm>
        </p:spPr>
        <p:txBody>
          <a:bodyPr rtlCol="0">
            <a:noAutofit/>
          </a:bodyPr>
          <a:lstStyle/>
          <a:p>
            <a:pPr algn="l"/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每年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日是我們會祖聖</a:t>
            </a:r>
            <a:r>
              <a:rPr lang="zh-TW" altLang="en-US" sz="40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瑪大肋納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的瞻禮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感謝會祖創立</a:t>
            </a:r>
            <a:r>
              <a:rPr lang="zh-TW" altLang="en-US" sz="40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嘉諾撒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仁愛女修會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HK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好讓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HK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們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更</a:t>
            </a:r>
            <a:r>
              <a:rPr lang="zh-HK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認識和愛慕</a:t>
            </a:r>
            <a:r>
              <a:rPr lang="zh-HK" altLang="en-US" sz="40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耶</a:t>
            </a:r>
            <a:r>
              <a:rPr lang="zh-TW" altLang="en-US" sz="40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穌</a:t>
            </a:r>
            <a:r>
              <a:rPr lang="zh-HK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現在，讓我們回顧會祖的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一生</a:t>
            </a:r>
            <a:r>
              <a:rPr lang="zh-HK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16014" t="12704" r="19699" b="11474"/>
          <a:stretch/>
        </p:blipFill>
        <p:spPr>
          <a:xfrm>
            <a:off x="3656753" y="2474783"/>
            <a:ext cx="4910578" cy="3256119"/>
          </a:xfrm>
          <a:prstGeom prst="rect">
            <a:avLst/>
          </a:prstGeom>
        </p:spPr>
      </p:pic>
      <p:sp>
        <p:nvSpPr>
          <p:cNvPr id="9" name="標題 4"/>
          <p:cNvSpPr txBox="1">
            <a:spLocks/>
          </p:cNvSpPr>
          <p:nvPr/>
        </p:nvSpPr>
        <p:spPr>
          <a:xfrm>
            <a:off x="6112042" y="5848092"/>
            <a:ext cx="6079958" cy="625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200" b="1" dirty="0" smtClean="0">
                <a:solidFill>
                  <a:srgbClr val="E78712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可點擊圖片，進入影片連結。</a:t>
            </a:r>
            <a:endParaRPr lang="en-US" sz="3200" b="1" dirty="0">
              <a:solidFill>
                <a:srgbClr val="E78712">
                  <a:lumMod val="7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455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文字方塊 4"/>
          <p:cNvSpPr txBox="1">
            <a:spLocks noChangeArrowheads="1"/>
          </p:cNvSpPr>
          <p:nvPr/>
        </p:nvSpPr>
        <p:spPr bwMode="auto">
          <a:xfrm>
            <a:off x="1091823" y="1992573"/>
            <a:ext cx="1079537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仁慈的天父，</a:t>
            </a:r>
            <a:r>
              <a:rPr lang="zh-TW" altLang="en-US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感謝祢在</a:t>
            </a: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我們小學階段一直愛護與照顧，讓我們能面對各種困難和挑戰。</a:t>
            </a:r>
            <a:r>
              <a:rPr lang="zh-TW" altLang="en-US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求祢賜</a:t>
            </a: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我們一顆感恩的心，懂得知恩，感謝過去助我們成長的人，和</a:t>
            </a:r>
            <a:r>
              <a:rPr lang="en-US" altLang="zh-TW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說出當時需感恩的人</a:t>
            </a:r>
            <a:r>
              <a:rPr lang="en-US" altLang="zh-TW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</a:t>
            </a:r>
            <a:r>
              <a:rPr lang="en-US" altLang="zh-TW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。日後對於協助我們克服困難或挑戰的人，常保存知恩、謝恩和報恩的心。亞孟。</a:t>
            </a:r>
            <a:r>
              <a:rPr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</a:p>
        </p:txBody>
      </p:sp>
      <p:pic>
        <p:nvPicPr>
          <p:cNvPr id="47107" name="圖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8" y="128848"/>
            <a:ext cx="2836863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363302" y="706767"/>
            <a:ext cx="63786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請家長和子女一起祈禱</a:t>
            </a:r>
            <a:endParaRPr lang="zh-TW" altLang="en-US" sz="4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330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954" y="1173506"/>
            <a:ext cx="8786899" cy="53949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5263" y="2171947"/>
            <a:ext cx="2409841" cy="2909443"/>
          </a:xfrm>
          <a:prstGeom prst="rect">
            <a:avLst/>
          </a:prstGeom>
        </p:spPr>
      </p:pic>
      <p:pic>
        <p:nvPicPr>
          <p:cNvPr id="2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0063" y="5877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6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779" y="876143"/>
            <a:ext cx="8392802" cy="58931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5263" y="2171947"/>
            <a:ext cx="2409841" cy="290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3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" r="-2750"/>
          <a:stretch/>
        </p:blipFill>
        <p:spPr>
          <a:xfrm>
            <a:off x="216568" y="1420975"/>
            <a:ext cx="9673390" cy="495576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5263" y="2171947"/>
            <a:ext cx="2409841" cy="290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4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6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3908" y="876142"/>
            <a:ext cx="6919358" cy="586154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4751" y="2171947"/>
            <a:ext cx="2980353" cy="359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284" y="984428"/>
            <a:ext cx="4197834" cy="57337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204"/>
          <a:stretch/>
        </p:blipFill>
        <p:spPr>
          <a:xfrm>
            <a:off x="6326920" y="1120158"/>
            <a:ext cx="3658737" cy="54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5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021" y="876143"/>
            <a:ext cx="9889958" cy="59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6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6" y="1172864"/>
            <a:ext cx="3958286" cy="559639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84" y="1100623"/>
            <a:ext cx="3958285" cy="559639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4751" y="2171947"/>
            <a:ext cx="2980353" cy="3598232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>
          <a:xfrm>
            <a:off x="4242065" y="3460009"/>
            <a:ext cx="604434" cy="526943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9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345" y="603332"/>
            <a:ext cx="87188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請學生完成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作業第</a:t>
            </a:r>
            <a:r>
              <a:rPr lang="en-US" altLang="zh-TW" sz="4000" b="1" noProof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7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頁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xmlns="" id="{2726968C-1ADC-47C5-9950-925E1AD69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61" y="1570185"/>
            <a:ext cx="11345944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作業指引：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441325" indent="-441325">
              <a:lnSpc>
                <a:spcPct val="150000"/>
              </a:lnSpc>
            </a:pPr>
            <a:r>
              <a:rPr lang="en-US" altLang="zh-TW" sz="32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1.</a:t>
            </a:r>
            <a:r>
              <a:rPr lang="zh-TW" altLang="en-US" sz="32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第</a:t>
            </a:r>
            <a:r>
              <a:rPr lang="en-US" altLang="zh-TW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7</a:t>
            </a:r>
            <a:r>
              <a:rPr lang="zh-TW" altLang="en-US" sz="32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頁</a:t>
            </a:r>
            <a:r>
              <a:rPr lang="zh-TW" altLang="en-US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作業，</a:t>
            </a:r>
            <a:r>
              <a:rPr lang="zh-TW" altLang="en-US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分享自己的感恩之情。</a:t>
            </a:r>
            <a:endParaRPr lang="en-US" altLang="zh-TW" sz="3200" dirty="0">
              <a:solidFill>
                <a:schemeClr val="tx1">
                  <a:lumMod val="9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2.</a:t>
            </a:r>
            <a:r>
              <a:rPr lang="zh-TW" altLang="en-US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完成後，同學們，如果你願意</a:t>
            </a:r>
            <a:r>
              <a:rPr lang="zh-TW" altLang="en-US" sz="32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，拍</a:t>
            </a:r>
            <a:r>
              <a:rPr lang="zh-TW" altLang="en-US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一張照片，分享給老師喔！</a:t>
            </a: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  歡迎電郵</a:t>
            </a:r>
            <a:r>
              <a:rPr lang="zh-TW" altLang="en-US" sz="32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給陳詠儀老師</a:t>
            </a:r>
            <a:r>
              <a:rPr lang="zh-TW" altLang="en-US" sz="32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：</a:t>
            </a:r>
            <a:r>
              <a:rPr lang="en-US" sz="3600" b="1" dirty="0" smtClean="0"/>
              <a:t>emc.misschan@gmail.com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820" y="632742"/>
            <a:ext cx="2250743" cy="22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2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81" y="1285581"/>
            <a:ext cx="7524087" cy="5003327"/>
          </a:xfrm>
          <a:prstGeom prst="rect">
            <a:avLst/>
          </a:prstGeom>
          <a:effectLst>
            <a:glow>
              <a:schemeClr val="accent1">
                <a:alpha val="64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533400"/>
          </a:effectLst>
        </p:spPr>
      </p:pic>
      <p:grpSp>
        <p:nvGrpSpPr>
          <p:cNvPr id="18" name="群組 17"/>
          <p:cNvGrpSpPr/>
          <p:nvPr/>
        </p:nvGrpSpPr>
        <p:grpSpPr>
          <a:xfrm>
            <a:off x="6467722" y="346626"/>
            <a:ext cx="6053612" cy="6500043"/>
            <a:chOff x="6264526" y="274056"/>
            <a:chExt cx="6053612" cy="6500043"/>
          </a:xfrm>
        </p:grpSpPr>
        <p:sp>
          <p:nvSpPr>
            <p:cNvPr id="14" name="矩形 13"/>
            <p:cNvSpPr/>
            <p:nvPr/>
          </p:nvSpPr>
          <p:spPr>
            <a:xfrm>
              <a:off x="6286743" y="795190"/>
              <a:ext cx="5065486" cy="4293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仁慈的天父</a:t>
              </a:r>
              <a:r>
                <a:rPr lang="zh-TW" altLang="en-US" sz="2600" b="1" kern="100" dirty="0" smtClean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祢</a:t>
              </a:r>
              <a:r>
                <a:rPr lang="zh-TW" altLang="en-US" sz="2600" b="1" kern="100" dirty="0" smtClean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在教</a:t>
              </a: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會中選拔了聖瑪大肋納嘉諾撒成為貧者之僕，以彰顯祢對卑微弱小者的眷愛。懇求祢賜我們能在一切事上首先尋求祢，並以仁愛和謙遜的精神事奉卑微弱小的人。因我們的主基督。亞孟。</a:t>
              </a:r>
              <a:endParaRPr lang="en-US" sz="2600" b="1" kern="1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Text Box 698">
              <a:extLst>
                <a:ext uri="{FF2B5EF4-FFF2-40B4-BE49-F238E27FC236}">
                  <a16:creationId xmlns:a16="http://schemas.microsoft.com/office/drawing/2014/main" xmlns="" id="{394C9B9D-B09E-4F2A-BE7F-C6D71EBE0D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7826" y="274056"/>
              <a:ext cx="6030312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因父、及子、及聖神之名，亞孟。</a:t>
              </a:r>
            </a:p>
          </p:txBody>
        </p:sp>
        <p:sp>
          <p:nvSpPr>
            <p:cNvPr id="17" name="Text Box 698">
              <a:extLst>
                <a:ext uri="{FF2B5EF4-FFF2-40B4-BE49-F238E27FC236}">
                  <a16:creationId xmlns:a16="http://schemas.microsoft.com/office/drawing/2014/main" xmlns="" id="{7C6698D1-CFCB-4A29-B914-A6F624B47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4526" y="4881273"/>
              <a:ext cx="5844689" cy="1892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聖瑪大肋納嘉諾撒，為我等祈</a:t>
              </a:r>
              <a:r>
                <a:rPr lang="zh-TW" altLang="en-US" sz="2600" b="1" kern="100" dirty="0" smtClean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2600" b="1" kern="1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聖</a:t>
              </a:r>
              <a:r>
                <a:rPr lang="zh-TW" altLang="en-US" sz="2600" b="1" kern="100" dirty="0" smtClean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女</a:t>
              </a: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柏</a:t>
              </a:r>
              <a:r>
                <a:rPr lang="zh-TW" altLang="en-US" sz="2600" b="1" kern="100" dirty="0" smtClean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姬</a:t>
              </a: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達，為我等祈</a:t>
              </a:r>
              <a:r>
                <a:rPr lang="zh-TW" altLang="en-US" sz="2600" b="1" kern="100" dirty="0" smtClean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2600" b="1" kern="1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600" b="1" kern="100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因父、及子、及聖神之名，亞孟。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786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762634" y="457200"/>
            <a:ext cx="8915399" cy="1198608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第八課  感恩成長路</a:t>
            </a:r>
            <a:endParaRPr 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9" descr="http://2.bp.blogspot.com/-GwRzr5qyS_E/TvyyknAMg8I/AAAAAAAACIc/4Lsew96_z3E/s640/thank-you-cupcak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719" y="1858281"/>
            <a:ext cx="4953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爆炸 2 4"/>
          <p:cNvSpPr/>
          <p:nvPr/>
        </p:nvSpPr>
        <p:spPr>
          <a:xfrm>
            <a:off x="3705064" y="3248654"/>
            <a:ext cx="8991155" cy="394420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請打開課本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P.32 ,</a:t>
            </a: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我們準備上課喔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162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01355" y="337506"/>
            <a:ext cx="9458048" cy="740667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看着這東西，你會想起感謝誰？為什麼？</a:t>
            </a:r>
            <a:endParaRPr 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38" y="1269242"/>
            <a:ext cx="7278805" cy="545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4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0913" y="405745"/>
            <a:ext cx="8911687" cy="740666"/>
          </a:xfrm>
        </p:spPr>
        <p:txBody>
          <a:bodyPr>
            <a:no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為什麼我們的感恩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55" y="1146411"/>
            <a:ext cx="8073575" cy="571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00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矩形 4"/>
          <p:cNvSpPr>
            <a:spLocks noChangeArrowheads="1"/>
          </p:cNvSpPr>
          <p:nvPr/>
        </p:nvSpPr>
        <p:spPr bwMode="auto">
          <a:xfrm>
            <a:off x="1433513" y="324645"/>
            <a:ext cx="69850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耶穌治好十個痲瘋病人</a:t>
            </a:r>
            <a:r>
              <a:rPr lang="en-US" altLang="zh-TW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en-US" altLang="zh-TW" sz="2000" b="1" dirty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486" name="文字方塊 4"/>
          <p:cNvSpPr txBox="1">
            <a:spLocks noChangeArrowheads="1"/>
          </p:cNvSpPr>
          <p:nvPr/>
        </p:nvSpPr>
        <p:spPr bwMode="auto">
          <a:xfrm>
            <a:off x="9212239" y="324645"/>
            <a:ext cx="1637731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收聽故事</a:t>
            </a:r>
          </a:p>
        </p:txBody>
      </p:sp>
      <p:pic>
        <p:nvPicPr>
          <p:cNvPr id="20487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35" y="1449009"/>
            <a:ext cx="6981612" cy="493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6Ch236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976" y="274745"/>
            <a:ext cx="680137" cy="6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4"/>
          <p:cNvSpPr>
            <a:spLocks noChangeArrowheads="1"/>
          </p:cNvSpPr>
          <p:nvPr/>
        </p:nvSpPr>
        <p:spPr bwMode="auto">
          <a:xfrm>
            <a:off x="7515726" y="843247"/>
            <a:ext cx="4603487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3600" b="1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這十個人一見</a:t>
            </a:r>
            <a:r>
              <a:rPr lang="zh-TW" altLang="en-US" sz="3600" b="1" u="sng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</a:t>
            </a:r>
            <a:r>
              <a:rPr lang="zh-TW" altLang="en-US" sz="3600" b="1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路過，便大聲呼求祂說：「師傅，</a:t>
            </a:r>
            <a:r>
              <a:rPr lang="zh-TW" altLang="en-US" sz="3600" b="1" u="sng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</a:t>
            </a:r>
            <a:r>
              <a:rPr lang="zh-TW" altLang="en-US" sz="3600" b="1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，可憐我們罷！」</a:t>
            </a:r>
            <a:endParaRPr lang="en-US" altLang="zh-TW" sz="3600" b="1" dirty="0" smtClean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3600" b="1" u="sng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</a:t>
            </a:r>
            <a:r>
              <a:rPr lang="zh-TW" altLang="en-US" sz="3600" b="1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聽到他們悲慘的喊聲，於是停下來，定睛看着他們。</a:t>
            </a:r>
            <a:endParaRPr lang="en-US" altLang="zh-TW" sz="3600" b="1" dirty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584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矩形 4"/>
          <p:cNvSpPr>
            <a:spLocks noChangeArrowheads="1"/>
          </p:cNvSpPr>
          <p:nvPr/>
        </p:nvSpPr>
        <p:spPr bwMode="auto">
          <a:xfrm>
            <a:off x="1379537" y="254794"/>
            <a:ext cx="69850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耶穌治好十個痲瘋病人</a:t>
            </a:r>
            <a:r>
              <a:rPr lang="en-US" altLang="zh-TW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en-US" altLang="zh-TW" sz="2000" b="1" dirty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510" name="文字方塊 4"/>
          <p:cNvSpPr txBox="1">
            <a:spLocks noChangeArrowheads="1"/>
          </p:cNvSpPr>
          <p:nvPr/>
        </p:nvSpPr>
        <p:spPr bwMode="auto">
          <a:xfrm>
            <a:off x="9232214" y="339078"/>
            <a:ext cx="1535869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收聽故事</a:t>
            </a:r>
          </a:p>
        </p:txBody>
      </p:sp>
      <p:pic>
        <p:nvPicPr>
          <p:cNvPr id="21511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53" y="1532507"/>
            <a:ext cx="6882857" cy="486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6Ch245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66" y="164400"/>
            <a:ext cx="811023" cy="81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4"/>
          <p:cNvSpPr>
            <a:spLocks noChangeArrowheads="1"/>
          </p:cNvSpPr>
          <p:nvPr/>
        </p:nvSpPr>
        <p:spPr bwMode="auto">
          <a:xfrm>
            <a:off x="7540250" y="1528032"/>
            <a:ext cx="4603487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3600" b="1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聽了</a:t>
            </a:r>
            <a:r>
              <a:rPr lang="zh-TW" altLang="en-US" sz="3600" b="1" u="sng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</a:t>
            </a:r>
            <a:r>
              <a:rPr lang="zh-TW" altLang="en-US" sz="3600" b="1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的話後，這十個人便起行到</a:t>
            </a:r>
            <a:endParaRPr lang="en-US" altLang="zh-TW" sz="3600" b="1" dirty="0" smtClean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3600" b="1" u="sng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耶路撒冷</a:t>
            </a:r>
            <a:r>
              <a:rPr lang="zh-TW" altLang="en-US" sz="3600" b="1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去找司祭，他們就去的時候，痳瘋病便痊癒了。</a:t>
            </a:r>
            <a:endParaRPr lang="en-US" altLang="zh-TW" sz="3600" b="1" dirty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135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矩形 4"/>
          <p:cNvSpPr>
            <a:spLocks noChangeArrowheads="1"/>
          </p:cNvSpPr>
          <p:nvPr/>
        </p:nvSpPr>
        <p:spPr bwMode="auto">
          <a:xfrm>
            <a:off x="1433513" y="324645"/>
            <a:ext cx="69850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耶穌治好十個痲瘋病人</a:t>
            </a:r>
            <a:r>
              <a:rPr lang="en-US" altLang="zh-TW" sz="3500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en-US" altLang="zh-TW" sz="2000" b="1" dirty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534" name="文字方塊 4"/>
          <p:cNvSpPr txBox="1">
            <a:spLocks noChangeArrowheads="1"/>
          </p:cNvSpPr>
          <p:nvPr/>
        </p:nvSpPr>
        <p:spPr bwMode="auto">
          <a:xfrm>
            <a:off x="9382339" y="493217"/>
            <a:ext cx="171329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收聽故事</a:t>
            </a:r>
          </a:p>
        </p:txBody>
      </p:sp>
      <p:pic>
        <p:nvPicPr>
          <p:cNvPr id="22535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3" y="1503600"/>
            <a:ext cx="6879537" cy="486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6Ch247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321339"/>
            <a:ext cx="807374" cy="80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4"/>
          <p:cNvSpPr>
            <a:spLocks noChangeArrowheads="1"/>
          </p:cNvSpPr>
          <p:nvPr/>
        </p:nvSpPr>
        <p:spPr bwMode="auto">
          <a:xfrm>
            <a:off x="7390125" y="1923817"/>
            <a:ext cx="460348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3600" b="1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這十個人中，有一個是</a:t>
            </a:r>
            <a:r>
              <a:rPr lang="zh-TW" altLang="en-US" sz="3600" b="1" u="sng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撒瑪黎雅</a:t>
            </a:r>
            <a:r>
              <a:rPr lang="zh-TW" altLang="en-US" sz="3600" b="1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人，惟獨他回去見</a:t>
            </a:r>
            <a:r>
              <a:rPr lang="zh-TW" altLang="en-US" sz="3600" b="1" u="sng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</a:t>
            </a:r>
            <a:r>
              <a:rPr lang="zh-TW" altLang="en-US" sz="3600" b="1" dirty="0" smtClean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，跪伏在祂足前感謝。</a:t>
            </a:r>
            <a:endParaRPr lang="en-US" altLang="zh-TW" sz="3600" b="1" dirty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886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文字方塊 3"/>
          <p:cNvSpPr txBox="1">
            <a:spLocks noChangeArrowheads="1"/>
          </p:cNvSpPr>
          <p:nvPr/>
        </p:nvSpPr>
        <p:spPr bwMode="auto">
          <a:xfrm>
            <a:off x="1236759" y="809626"/>
            <a:ext cx="26937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本課金句</a:t>
            </a:r>
          </a:p>
        </p:txBody>
      </p:sp>
      <p:sp>
        <p:nvSpPr>
          <p:cNvPr id="33795" name="文字方塊 4"/>
          <p:cNvSpPr txBox="1">
            <a:spLocks noChangeArrowheads="1"/>
          </p:cNvSpPr>
          <p:nvPr/>
        </p:nvSpPr>
        <p:spPr bwMode="auto">
          <a:xfrm>
            <a:off x="1897039" y="2466976"/>
            <a:ext cx="9730854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4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「為一切事 </a:t>
            </a:r>
            <a:r>
              <a:rPr lang="en-US" altLang="zh-TW" sz="4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TW" sz="4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4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要時時感謝天父。</a:t>
            </a:r>
            <a:r>
              <a:rPr lang="zh-TW" altLang="en-US" sz="48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48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TW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節錄自 </a:t>
            </a:r>
            <a:r>
              <a:rPr lang="zh-HK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弗</a:t>
            </a:r>
            <a:r>
              <a:rPr lang="en-US" altLang="zh-HK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5︰20</a:t>
            </a:r>
            <a:r>
              <a:rPr lang="en-US" altLang="zh-TW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3796" name="Picture 5" descr="C:\Users\maria_woo\AppData\Local\Microsoft\Windows\Temporary Internet Files\Content.IE5\U536WCYR\MC900354089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809626"/>
            <a:ext cx="237966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8857" y="562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9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1_絲縷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54F6613E-5ED7-40ED-90A8-F639BE712C0E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605</Words>
  <Application>Microsoft Office PowerPoint</Application>
  <PresentationFormat>自訂</PresentationFormat>
  <Paragraphs>42</Paragraphs>
  <Slides>18</Slides>
  <Notes>1</Notes>
  <HiddenSlides>0</HiddenSlides>
  <MMClips>6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18</vt:i4>
      </vt:variant>
    </vt:vector>
  </HeadingPairs>
  <TitlesOfParts>
    <vt:vector size="20" baseType="lpstr">
      <vt:lpstr>絲縷</vt:lpstr>
      <vt:lpstr>1_絲縷</vt:lpstr>
      <vt:lpstr>每年5月8日是我們會祖聖瑪大肋納的瞻禮,感謝會祖創立嘉諾撒仁愛女修會,好讓我們更認識和愛慕耶穌。現在，讓我們回顧會祖的一生。  </vt:lpstr>
      <vt:lpstr>PowerPoint 簡報</vt:lpstr>
      <vt:lpstr>第八課  感恩成長路</vt:lpstr>
      <vt:lpstr>看着這東西，你會想起感謝誰？為什麼？</vt:lpstr>
      <vt:lpstr>為什麼我們的感恩?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2020-04-26T12:17:51Z</dcterms:created>
  <dcterms:modified xsi:type="dcterms:W3CDTF">2020-04-26T13:13:48Z</dcterms:modified>
</cp:coreProperties>
</file>