
<file path=[Content_Types].xml><?xml version="1.0" encoding="utf-8"?>
<Types xmlns="http://schemas.openxmlformats.org/package/2006/content-types">
  <Default Extension="png" ContentType="image/png"/>
  <Default Extension="mp3" ContentType="audio/mp3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handoutMasterIdLst>
    <p:handoutMasterId r:id="rId24"/>
  </p:handoutMasterIdLst>
  <p:sldIdLst>
    <p:sldId id="271" r:id="rId4"/>
    <p:sldId id="260" r:id="rId5"/>
    <p:sldId id="257" r:id="rId6"/>
    <p:sldId id="258" r:id="rId7"/>
    <p:sldId id="262" r:id="rId8"/>
    <p:sldId id="263" r:id="rId9"/>
    <p:sldId id="264" r:id="rId10"/>
    <p:sldId id="265" r:id="rId11"/>
    <p:sldId id="267" r:id="rId12"/>
    <p:sldId id="266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68" r:id="rId21"/>
    <p:sldId id="269" r:id="rId22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1" autoAdjust="0"/>
    <p:restoredTop sz="94660"/>
  </p:normalViewPr>
  <p:slideViewPr>
    <p:cSldViewPr snapToGrid="0" showGuides="1">
      <p:cViewPr>
        <p:scale>
          <a:sx n="79" d="100"/>
          <a:sy n="79" d="100"/>
        </p:scale>
        <p:origin x="-84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76"/>
    </p:cViewPr>
  </p:sorterViewPr>
  <p:notesViewPr>
    <p:cSldViewPr snapToGrid="0">
      <p:cViewPr varScale="1">
        <p:scale>
          <a:sx n="89" d="100"/>
          <a:sy n="89" d="100"/>
        </p:scale>
        <p:origin x="37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6AC6AF-652C-4AA5-B4D8-00C1EDAB4567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2020/4/26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C33ADDF-418B-4AEE-81B9-E77B3218F8B3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8959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55F571F-261B-4B14-A1ED-014F71ED4D82}" type="datetime1">
              <a:rPr lang="zh-TW" altLang="en-US" noProof="0" smtClean="0"/>
              <a:t>2020/4/26</a:t>
            </a:fld>
            <a:endParaRPr lang="zh-TW" altLang="en-US" noProof="0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275029A-2D1E-47A5-9598-4A9AC47B3AC1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030770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53-6370-4DA8-A9AC-AE47C0CB8DFB}" type="slidenum">
              <a:rPr lang="en-US" altLang="zh-TW" smtClean="0">
                <a:solidFill>
                  <a:prstClr val="black"/>
                </a:solidFill>
              </a:rPr>
              <a:pPr/>
              <a:t>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7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5029A-2D1E-47A5-9598-4A9AC47B3AC1}" type="slidenum">
              <a:rPr lang="en-US" altLang="zh-TW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33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l">
              <a:defRPr sz="60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2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81567A2-7192-4DEF-88E1-8912A45D510B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4832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B56ABDB-C423-4DA8-AE4F-E049A17971A2}" type="datetime1">
              <a:rPr lang="zh-TW" altLang="en-US" noProof="0" smtClean="0"/>
              <a:t>2020/4/26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6317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1DD4366C-51B4-479B-9C81-508CB45142A8}" type="datetime1">
              <a:rPr lang="zh-TW" altLang="en-US" noProof="0" smtClean="0"/>
              <a:t>2020/4/26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44623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l">
              <a:defRPr sz="60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2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81567A2-7192-4DEF-88E1-8912A45D510B}" type="datetime1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2020/4/26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1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ADF3BB5-469C-4ED9-9431-3D87C93A0FAE}" type="datetime1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2020/4/26</a:t>
            </a:fld>
            <a:endParaRPr lang="zh-TW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54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A7D21EB-D55C-4416-918A-8D48D12F3CAA}" type="datetime1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2020/4/26</a:t>
            </a:fld>
            <a:endParaRPr lang="zh-TW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90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1BA78721-99FC-4213-BF80-B7A3B1822F49}" type="datetime1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2020/4/26</a:t>
            </a:fld>
            <a:endParaRPr lang="zh-TW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10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E02746-5346-47A2-9CC5-F7F5FD490F06}" type="datetime1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2020/4/26</a:t>
            </a:fld>
            <a:endParaRPr lang="zh-TW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新增頁尾</a:t>
            </a: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8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5D39131-8542-455E-83D4-4B91CB69BD87}" type="datetime1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2020/4/26</a:t>
            </a:fld>
            <a:endParaRPr lang="zh-TW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新增頁尾</a:t>
            </a: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57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0FA01A4-F206-47E8-B4AA-FC1DDD66E535}" type="datetime1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2020/4/26</a:t>
            </a:fld>
            <a:endParaRPr lang="zh-TW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新增頁尾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35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4C2AD45-5C9A-412D-96CA-1A96CFA31548}" type="datetime1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2020/4/26</a:t>
            </a:fld>
            <a:endParaRPr lang="zh-TW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8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ADF3BB5-469C-4ED9-9431-3D87C93A0FAE}" type="datetime1">
              <a:rPr lang="zh-TW" altLang="en-US" noProof="0" smtClean="0"/>
              <a:t>2020/4/26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7024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BB8F17D-5000-4A2D-934E-7935E5AAA7D5}" type="datetime1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2020/4/26</a:t>
            </a:fld>
            <a:endParaRPr lang="zh-TW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28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B56ABDB-C423-4DA8-AE4F-E049A17971A2}" type="datetime1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2020/4/26</a:t>
            </a:fld>
            <a:endParaRPr lang="zh-TW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61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1DD4366C-51B4-479B-9C81-508CB45142A8}" type="datetime1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2020/4/26</a:t>
            </a:fld>
            <a:endParaRPr lang="zh-TW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87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5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1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25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0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1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A7D21EB-D55C-4416-918A-8D48D12F3CAA}" type="datetime1">
              <a:rPr lang="zh-TW" altLang="en-US" noProof="0" smtClean="0"/>
              <a:t>2020/4/26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2336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0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58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48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532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40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186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1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3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58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1BA78721-99FC-4213-BF80-B7A3B1822F49}" type="datetime1">
              <a:rPr lang="zh-TW" altLang="en-US" noProof="0" smtClean="0"/>
              <a:t>2020/4/26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521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8E02746-5346-47A2-9CC5-F7F5FD490F06}" type="datetime1">
              <a:rPr lang="zh-TW" altLang="en-US" noProof="0" smtClean="0"/>
              <a:t>2020/4/26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10092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5D39131-8542-455E-83D4-4B91CB69BD87}" type="datetime1">
              <a:rPr lang="zh-TW" altLang="en-US" noProof="0" smtClean="0"/>
              <a:t>2020/4/26</a:t>
            </a:fld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9184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0FA01A4-F206-47E8-B4AA-FC1DDD66E535}" type="datetime1">
              <a:rPr lang="zh-TW" altLang="en-US" noProof="0" smtClean="0"/>
              <a:t>2020/4/26</a:t>
            </a:fld>
            <a:endParaRPr lang="zh-TW" altLang="en-US" noProof="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49762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4C2AD45-5C9A-412D-96CA-1A96CFA31548}" type="datetime1">
              <a:rPr lang="zh-TW" altLang="en-US" noProof="0" smtClean="0"/>
              <a:t>2020/4/26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9436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BB8F17D-5000-4A2D-934E-7935E5AAA7D5}" type="datetime1">
              <a:rPr lang="zh-TW" altLang="en-US" noProof="0" smtClean="0"/>
              <a:t>2020/4/26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52229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F471B75-184D-4C7B-8560-17B4A1BAF2A4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98156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F471B75-184D-4C7B-8560-17B4A1BAF2A4}" type="datetime1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2020/4/26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62D6987-FB6D-4DB8-81B8-AD0F35E3BB5F}" type="slidenum"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3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4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V9Gikwrbi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jpe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1C7DE69-9246-4C6D-B903-F8ACF4C0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71" y="989493"/>
            <a:ext cx="10643428" cy="1163147"/>
          </a:xfrm>
        </p:spPr>
        <p:txBody>
          <a:bodyPr rtlCol="0">
            <a:noAutofit/>
          </a:bodyPr>
          <a:lstStyle/>
          <a:p>
            <a:pPr algn="l"/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每年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日是我們會祖聖</a:t>
            </a:r>
            <a:r>
              <a:rPr lang="zh-TW" altLang="en-US" sz="4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瑪大肋納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的瞻禮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感謝會祖創立</a:t>
            </a:r>
            <a:r>
              <a:rPr lang="zh-TW" altLang="en-US" sz="4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嘉諾撒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仁愛女修會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HK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好讓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HK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們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更</a:t>
            </a:r>
            <a:r>
              <a:rPr lang="zh-HK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認識和愛慕</a:t>
            </a:r>
            <a:r>
              <a:rPr lang="zh-HK" altLang="en-US" sz="4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耶</a:t>
            </a:r>
            <a:r>
              <a:rPr lang="zh-TW" altLang="en-US" sz="4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穌</a:t>
            </a:r>
            <a:r>
              <a:rPr lang="zh-HK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現在，讓我們回顧會祖的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一生</a:t>
            </a:r>
            <a:r>
              <a:rPr lang="zh-HK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6014" t="12704" r="19699" b="11474"/>
          <a:stretch/>
        </p:blipFill>
        <p:spPr>
          <a:xfrm>
            <a:off x="3402640" y="2490548"/>
            <a:ext cx="4910578" cy="3256119"/>
          </a:xfrm>
          <a:prstGeom prst="rect">
            <a:avLst/>
          </a:prstGeom>
        </p:spPr>
      </p:pic>
      <p:sp>
        <p:nvSpPr>
          <p:cNvPr id="9" name="標題 4"/>
          <p:cNvSpPr txBox="1">
            <a:spLocks/>
          </p:cNvSpPr>
          <p:nvPr/>
        </p:nvSpPr>
        <p:spPr>
          <a:xfrm>
            <a:off x="6112042" y="6084575"/>
            <a:ext cx="6079958" cy="625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200" b="1" dirty="0" smtClean="0">
                <a:solidFill>
                  <a:srgbClr val="5B9BD5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可點擊圖片，進入影片連結。</a:t>
            </a:r>
            <a:endParaRPr lang="en-US" sz="3200" b="1" dirty="0">
              <a:solidFill>
                <a:srgbClr val="5B9BD5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891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4"/>
          <p:cNvSpPr txBox="1">
            <a:spLocks noChangeArrowheads="1"/>
          </p:cNvSpPr>
          <p:nvPr/>
        </p:nvSpPr>
        <p:spPr bwMode="auto">
          <a:xfrm>
            <a:off x="609600" y="1980371"/>
            <a:ext cx="1066244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</a:t>
            </a:r>
            <a:r>
              <a:rPr lang="zh-TW" altLang="en-US" sz="40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感謝祢讓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我們明白只要信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靠祢，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便能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領受祢賜予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的平安。有了它，我們無論身處順境或逆境，都能以平靜的心去面對。亞孟。</a:t>
            </a: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</a:p>
        </p:txBody>
      </p:sp>
      <p:pic>
        <p:nvPicPr>
          <p:cNvPr id="29699" name="圖片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633" y="4391946"/>
            <a:ext cx="266541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>
            <a:spLocks noGrp="1"/>
          </p:cNvSpPr>
          <p:nvPr>
            <p:ph type="ctrTitle"/>
          </p:nvPr>
        </p:nvSpPr>
        <p:spPr>
          <a:xfrm>
            <a:off x="1070564" y="340758"/>
            <a:ext cx="9144000" cy="1135117"/>
          </a:xfrm>
        </p:spPr>
        <p:txBody>
          <a:bodyPr rtlCol="0">
            <a:normAutofit/>
          </a:bodyPr>
          <a:lstStyle/>
          <a:p>
            <a:pPr algn="ctr" rtl="0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請家長和子女一起祈禱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4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lang="en-US" altLang="zh-TW" sz="4000" b="1" dirty="0">
              <a:solidFill>
                <a:srgbClr val="FF0066"/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954" y="1173506"/>
            <a:ext cx="8786899" cy="53949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263" y="2171947"/>
            <a:ext cx="2409841" cy="2909443"/>
          </a:xfrm>
          <a:prstGeom prst="rect">
            <a:avLst/>
          </a:prstGeom>
        </p:spPr>
      </p:pic>
      <p:pic>
        <p:nvPicPr>
          <p:cNvPr id="2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0063" y="5877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7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lang="en-US" altLang="zh-TW" sz="4000" b="1" dirty="0">
              <a:solidFill>
                <a:srgbClr val="FF0066"/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779" y="876143"/>
            <a:ext cx="8392802" cy="58931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263" y="2171947"/>
            <a:ext cx="2409841" cy="29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1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lang="en-US" altLang="zh-TW" sz="4000" b="1" dirty="0">
              <a:solidFill>
                <a:srgbClr val="FF0066"/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" r="-2750"/>
          <a:stretch/>
        </p:blipFill>
        <p:spPr>
          <a:xfrm>
            <a:off x="216568" y="1420975"/>
            <a:ext cx="9673390" cy="49557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263" y="2171947"/>
            <a:ext cx="2409841" cy="29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6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lang="en-US" altLang="zh-TW" sz="4000" b="1" dirty="0">
              <a:solidFill>
                <a:srgbClr val="FF0066"/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3908" y="876142"/>
            <a:ext cx="6919358" cy="586154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4751" y="2171947"/>
            <a:ext cx="2980353" cy="35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7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lang="en-US" altLang="zh-TW" sz="4000" b="1" dirty="0">
              <a:solidFill>
                <a:srgbClr val="FF0066"/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284" y="984428"/>
            <a:ext cx="4197834" cy="57337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204"/>
          <a:stretch/>
        </p:blipFill>
        <p:spPr>
          <a:xfrm>
            <a:off x="6326920" y="1120158"/>
            <a:ext cx="3658737" cy="5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2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lang="en-US" altLang="zh-TW" sz="4000" b="1" dirty="0">
              <a:solidFill>
                <a:srgbClr val="FF0066"/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21" y="876143"/>
            <a:ext cx="9889958" cy="59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3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lang="zh-TW" altLang="en-US" sz="4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lang="en-US" altLang="zh-TW" sz="4000" b="1" dirty="0">
              <a:solidFill>
                <a:srgbClr val="FF0066"/>
              </a:solidFill>
              <a:latin typeface="標楷體" pitchFamily="65" charset="-120"/>
              <a:ea typeface="標楷體" pitchFamily="65" charset="-120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6" y="1172864"/>
            <a:ext cx="3958286" cy="559639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84" y="1100623"/>
            <a:ext cx="3958285" cy="55963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4751" y="2171947"/>
            <a:ext cx="2980353" cy="3598232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4242065" y="3460009"/>
            <a:ext cx="604434" cy="526943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2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0" y="1108155"/>
            <a:ext cx="3958286" cy="5596398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4242065" y="3460009"/>
            <a:ext cx="604434" cy="526943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99" y="1108155"/>
            <a:ext cx="3958285" cy="55963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 t="24468" r="25707" b="35562"/>
          <a:stretch/>
        </p:blipFill>
        <p:spPr>
          <a:xfrm>
            <a:off x="9054751" y="2171947"/>
            <a:ext cx="2980353" cy="35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47" y="632742"/>
            <a:ext cx="87188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請學生完成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作業第</a:t>
            </a:r>
            <a:r>
              <a:rPr lang="en-US" altLang="zh-TW" sz="4000" b="1" noProof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7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頁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xmlns="" id="{2726968C-1ADC-47C5-9950-925E1AD69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661" y="1570185"/>
            <a:ext cx="11163868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作業指引：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441325" indent="-441325">
              <a:lnSpc>
                <a:spcPct val="150000"/>
              </a:lnSpc>
            </a:pPr>
            <a:r>
              <a:rPr lang="en-US" altLang="zh-TW" sz="32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1.</a:t>
            </a:r>
            <a:r>
              <a:rPr lang="zh-TW" altLang="en-US" sz="32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第</a:t>
            </a:r>
            <a:r>
              <a:rPr lang="en-US" altLang="zh-TW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7</a:t>
            </a:r>
            <a:r>
              <a:rPr lang="zh-TW" altLang="en-US" sz="32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頁作業，</a:t>
            </a: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代入門徒的角色，與</a:t>
            </a:r>
            <a:r>
              <a:rPr lang="zh-TW" altLang="en-US" sz="3200" u="sng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耶穌</a:t>
            </a: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共遇風浪的經歷後，反思自己</a:t>
            </a:r>
            <a:r>
              <a:rPr lang="zh-TW" altLang="en-US" sz="32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生活</a:t>
            </a: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中的風浪，並對</a:t>
            </a:r>
            <a:r>
              <a:rPr lang="zh-TW" altLang="en-US" sz="3200" u="sng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耶穌</a:t>
            </a: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的話，作出回應。</a:t>
            </a:r>
            <a:endParaRPr lang="en-US" altLang="zh-TW" sz="3200" dirty="0">
              <a:solidFill>
                <a:schemeClr val="tx1">
                  <a:lumMod val="9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2.</a:t>
            </a: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完成後，同學們，如果你願意</a:t>
            </a:r>
            <a:r>
              <a:rPr lang="zh-TW" altLang="en-US" sz="32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，拍</a:t>
            </a: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一張照片，分享給老師喔！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  歡迎電郵</a:t>
            </a:r>
            <a:r>
              <a:rPr lang="zh-TW" altLang="en-US" sz="32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給陳詠儀老師：</a:t>
            </a:r>
            <a:r>
              <a:rPr lang="en-US" sz="3600" b="1" dirty="0" smtClean="0"/>
              <a:t>emc.misschan@gmail.com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820" y="632742"/>
            <a:ext cx="2250743" cy="22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81" y="1285581"/>
            <a:ext cx="7524087" cy="5003327"/>
          </a:xfrm>
          <a:prstGeom prst="rect">
            <a:avLst/>
          </a:prstGeom>
          <a:effectLst>
            <a:glow>
              <a:schemeClr val="accent1">
                <a:alpha val="64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533400"/>
          </a:effectLst>
        </p:spPr>
      </p:pic>
      <p:grpSp>
        <p:nvGrpSpPr>
          <p:cNvPr id="18" name="群組 17"/>
          <p:cNvGrpSpPr/>
          <p:nvPr/>
        </p:nvGrpSpPr>
        <p:grpSpPr>
          <a:xfrm>
            <a:off x="6467722" y="346626"/>
            <a:ext cx="6053612" cy="6500043"/>
            <a:chOff x="6264526" y="274056"/>
            <a:chExt cx="6053612" cy="6500043"/>
          </a:xfrm>
        </p:grpSpPr>
        <p:sp>
          <p:nvSpPr>
            <p:cNvPr id="14" name="矩形 13"/>
            <p:cNvSpPr/>
            <p:nvPr/>
          </p:nvSpPr>
          <p:spPr>
            <a:xfrm>
              <a:off x="6286743" y="795190"/>
              <a:ext cx="5065486" cy="4293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仁慈的天父</a:t>
              </a:r>
              <a:r>
                <a:rPr lang="zh-TW" altLang="en-US" sz="2600" b="1" kern="100" dirty="0" smtClean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祢</a:t>
              </a:r>
              <a:r>
                <a:rPr lang="zh-TW" altLang="en-US" sz="2600" b="1" kern="100" dirty="0" smtClean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在教</a:t>
              </a: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會中選拔了聖瑪大肋納嘉諾撒成為貧者之僕，以彰顯祢對卑微弱小者的眷愛。懇求祢賜我們能在一切事上首先尋求祢，並以仁愛和謙遜的精神事奉卑微弱小的人。因我們的主基督。亞孟。</a:t>
              </a:r>
              <a:endParaRPr lang="en-US" sz="2600" b="1" kern="1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Text Box 698">
              <a:extLst>
                <a:ext uri="{FF2B5EF4-FFF2-40B4-BE49-F238E27FC236}">
                  <a16:creationId xmlns:a16="http://schemas.microsoft.com/office/drawing/2014/main" xmlns="" id="{394C9B9D-B09E-4F2A-BE7F-C6D71EBE0D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7826" y="274056"/>
              <a:ext cx="6030312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因父、及子、及聖神之名，亞孟。</a:t>
              </a:r>
            </a:p>
          </p:txBody>
        </p:sp>
        <p:sp>
          <p:nvSpPr>
            <p:cNvPr id="17" name="Text Box 698">
              <a:extLst>
                <a:ext uri="{FF2B5EF4-FFF2-40B4-BE49-F238E27FC236}">
                  <a16:creationId xmlns:a16="http://schemas.microsoft.com/office/drawing/2014/main" xmlns="" id="{7C6698D1-CFCB-4A29-B914-A6F624B47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4526" y="4881273"/>
              <a:ext cx="5844689" cy="1892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聖瑪大肋納嘉諾撒，為我等祈</a:t>
              </a:r>
              <a:r>
                <a:rPr lang="zh-TW" altLang="en-US" sz="2600" b="1" kern="100" dirty="0" smtClean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2600" b="1" kern="1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聖</a:t>
              </a:r>
              <a:r>
                <a:rPr lang="zh-TW" altLang="en-US" sz="2600" b="1" kern="100" dirty="0" smtClean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女</a:t>
              </a: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柏</a:t>
              </a:r>
              <a:r>
                <a:rPr lang="zh-TW" altLang="en-US" sz="2600" b="1" kern="100" dirty="0" smtClean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姬</a:t>
              </a: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達，為我等祈</a:t>
              </a:r>
              <a:r>
                <a:rPr lang="zh-TW" altLang="en-US" sz="2600" b="1" kern="100" dirty="0" smtClean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2600" b="1" kern="1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因父、及子、及聖神之名，亞孟。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13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45350" y="331076"/>
            <a:ext cx="9144000" cy="1353345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第八課  平安在我心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11" descr="http://i.huffpost.com/gen/1087204/images/o-SILENT-MEDITATION-facebo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8"/>
          <a:stretch>
            <a:fillRect/>
          </a:stretch>
        </p:blipFill>
        <p:spPr bwMode="auto">
          <a:xfrm>
            <a:off x="345350" y="2173179"/>
            <a:ext cx="62611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爆炸 2 7"/>
          <p:cNvSpPr/>
          <p:nvPr/>
        </p:nvSpPr>
        <p:spPr>
          <a:xfrm>
            <a:off x="3608811" y="2334254"/>
            <a:ext cx="8991155" cy="394420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請打開課本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P.26 ,</a:t>
            </a: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我們準備上課喔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61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你認為內心的平安是甚麼</a:t>
            </a: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dirty="0"/>
          </a:p>
        </p:txBody>
      </p:sp>
      <p:pic>
        <p:nvPicPr>
          <p:cNvPr id="4" name="圖片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7524" r="477"/>
          <a:stretch/>
        </p:blipFill>
        <p:spPr bwMode="auto">
          <a:xfrm>
            <a:off x="0" y="1690688"/>
            <a:ext cx="6960054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7210096" y="1548799"/>
            <a:ext cx="46928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不同人對怎樣獲得內心平安有不同</a:t>
            </a:r>
            <a:r>
              <a:rPr lang="zh-TW" altLang="en-US" sz="3600" b="1" dirty="0" smtClean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見解。有的</a:t>
            </a:r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認為是身體健康、學業有成或外貌吸引；有的認為與別人關係</a:t>
            </a:r>
            <a:r>
              <a:rPr lang="zh-TW" altLang="en-US" sz="3600" b="1" dirty="0" smtClean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良好</a:t>
            </a:r>
            <a:r>
              <a:rPr lang="en-US" altLang="zh-TW" sz="3600" b="1" dirty="0" smtClean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600" b="1" dirty="0" smtClean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等等。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矩形 4"/>
          <p:cNvSpPr>
            <a:spLocks noChangeArrowheads="1"/>
          </p:cNvSpPr>
          <p:nvPr/>
        </p:nvSpPr>
        <p:spPr bwMode="auto">
          <a:xfrm>
            <a:off x="173343" y="418883"/>
            <a:ext cx="698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HK" altLang="en-US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平息風浪</a:t>
            </a: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</p:txBody>
      </p:sp>
      <p:sp>
        <p:nvSpPr>
          <p:cNvPr id="15366" name="文字方塊 4"/>
          <p:cNvSpPr txBox="1">
            <a:spLocks noChangeArrowheads="1"/>
          </p:cNvSpPr>
          <p:nvPr/>
        </p:nvSpPr>
        <p:spPr bwMode="auto">
          <a:xfrm>
            <a:off x="8422094" y="551793"/>
            <a:ext cx="157324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收聽故事</a:t>
            </a:r>
          </a:p>
        </p:txBody>
      </p:sp>
      <p:pic>
        <p:nvPicPr>
          <p:cNvPr id="15367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3" y="1634906"/>
            <a:ext cx="6319532" cy="446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5Ch7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306826"/>
            <a:ext cx="997661" cy="99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705600" y="1634906"/>
            <a:ext cx="48607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有一天晚上，</a:t>
            </a:r>
            <a:r>
              <a:rPr lang="zh-TW" altLang="en-US" sz="36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和門徒上了船，對他們說：「我們到湖那邊去。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946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矩形 4"/>
          <p:cNvSpPr>
            <a:spLocks noChangeArrowheads="1"/>
          </p:cNvSpPr>
          <p:nvPr/>
        </p:nvSpPr>
        <p:spPr bwMode="auto">
          <a:xfrm>
            <a:off x="139701" y="344489"/>
            <a:ext cx="698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HK" altLang="en-US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平息風浪</a:t>
            </a: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</p:txBody>
      </p:sp>
      <p:sp>
        <p:nvSpPr>
          <p:cNvPr id="16390" name="文字方塊 4"/>
          <p:cNvSpPr txBox="1">
            <a:spLocks noChangeArrowheads="1"/>
          </p:cNvSpPr>
          <p:nvPr/>
        </p:nvSpPr>
        <p:spPr bwMode="auto">
          <a:xfrm>
            <a:off x="8735686" y="344489"/>
            <a:ext cx="166955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收聽故事</a:t>
            </a:r>
          </a:p>
        </p:txBody>
      </p:sp>
      <p:pic>
        <p:nvPicPr>
          <p:cNvPr id="16391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1" y="1325563"/>
            <a:ext cx="6645694" cy="469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5Ch7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07" y="210207"/>
            <a:ext cx="899456" cy="89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951280" y="1142454"/>
            <a:ext cx="4794583" cy="497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船開了不久，</a:t>
            </a:r>
            <a:r>
              <a:rPr lang="zh-TW" altLang="en-US" sz="36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便在船尾睡着了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忽然狂風大作，波浪打進船內，以致小船入滿了水，使他們處於危險中。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237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矩形 4"/>
          <p:cNvSpPr>
            <a:spLocks noChangeArrowheads="1"/>
          </p:cNvSpPr>
          <p:nvPr/>
        </p:nvSpPr>
        <p:spPr bwMode="auto">
          <a:xfrm>
            <a:off x="0" y="186532"/>
            <a:ext cx="698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HK" altLang="en-US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平息風浪</a:t>
            </a: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</p:txBody>
      </p:sp>
      <p:sp>
        <p:nvSpPr>
          <p:cNvPr id="17414" name="文字方塊 4"/>
          <p:cNvSpPr txBox="1">
            <a:spLocks noChangeArrowheads="1"/>
          </p:cNvSpPr>
          <p:nvPr/>
        </p:nvSpPr>
        <p:spPr bwMode="auto">
          <a:xfrm>
            <a:off x="8782982" y="370979"/>
            <a:ext cx="1448839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收聽故事</a:t>
            </a:r>
          </a:p>
        </p:txBody>
      </p:sp>
      <p:pic>
        <p:nvPicPr>
          <p:cNvPr id="17415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4" y="1168400"/>
            <a:ext cx="7001911" cy="49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5Ch8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79" y="186532"/>
            <a:ext cx="756142" cy="75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357241" y="1168400"/>
            <a:ext cx="43407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醒來，叱喝了風，並向海說：「不要作聲，平定了罷！」立時，風就停止了，海也平靜了。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62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矩形 4"/>
          <p:cNvSpPr>
            <a:spLocks noChangeArrowheads="1"/>
          </p:cNvSpPr>
          <p:nvPr/>
        </p:nvSpPr>
        <p:spPr bwMode="auto">
          <a:xfrm>
            <a:off x="-16861" y="393264"/>
            <a:ext cx="698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HK" altLang="en-US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平息風浪</a:t>
            </a: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</p:txBody>
      </p:sp>
      <p:sp>
        <p:nvSpPr>
          <p:cNvPr id="18438" name="文字方塊 4"/>
          <p:cNvSpPr txBox="1">
            <a:spLocks noChangeArrowheads="1"/>
          </p:cNvSpPr>
          <p:nvPr/>
        </p:nvSpPr>
        <p:spPr bwMode="auto">
          <a:xfrm>
            <a:off x="8619103" y="378958"/>
            <a:ext cx="173261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收聽故事</a:t>
            </a:r>
          </a:p>
        </p:txBody>
      </p:sp>
      <p:pic>
        <p:nvPicPr>
          <p:cNvPr id="18439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5" y="1390596"/>
            <a:ext cx="7128203" cy="503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5Ch8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38" y="220270"/>
            <a:ext cx="716399" cy="71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477383" y="976542"/>
            <a:ext cx="440908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3600" b="1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對門徒說：「你們為甚麼這樣膽怯？你們怎麼還沒有信心呢？」門徒非常驚懼，彼此說：「這人到底是誰？連風和海也聽從他。」</a:t>
            </a:r>
          </a:p>
        </p:txBody>
      </p:sp>
    </p:spTree>
    <p:extLst>
      <p:ext uri="{BB962C8B-B14F-4D97-AF65-F5344CB8AC3E}">
        <p14:creationId xmlns:p14="http://schemas.microsoft.com/office/powerpoint/2010/main" val="16630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字方塊 3"/>
          <p:cNvSpPr txBox="1">
            <a:spLocks noChangeArrowheads="1"/>
          </p:cNvSpPr>
          <p:nvPr/>
        </p:nvSpPr>
        <p:spPr bwMode="auto">
          <a:xfrm>
            <a:off x="691357" y="1086644"/>
            <a:ext cx="27576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本課金句</a:t>
            </a:r>
          </a:p>
        </p:txBody>
      </p:sp>
      <p:sp>
        <p:nvSpPr>
          <p:cNvPr id="38915" name="文字方塊 4"/>
          <p:cNvSpPr txBox="1">
            <a:spLocks noChangeArrowheads="1"/>
          </p:cNvSpPr>
          <p:nvPr/>
        </p:nvSpPr>
        <p:spPr bwMode="auto">
          <a:xfrm>
            <a:off x="352926" y="2708274"/>
            <a:ext cx="108123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TW" altLang="en-US" sz="4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耶穌說：「願你們平安。」</a:t>
            </a:r>
            <a:endParaRPr lang="en-US" altLang="zh-TW" sz="48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3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			(</a:t>
            </a:r>
            <a:r>
              <a:rPr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節錄自 若</a:t>
            </a:r>
            <a:r>
              <a:rPr lang="en-US" altLang="zh-TW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en-US" altLang="zh-HK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︰</a:t>
            </a:r>
            <a:r>
              <a:rPr lang="en-US" altLang="zh-TW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19)</a:t>
            </a:r>
            <a:endParaRPr lang="zh-TW" altLang="en-US" sz="3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8916" name="Picture 5" descr="C:\Users\maria_woo\AppData\Local\Microsoft\Windows\Temporary Internet Files\Content.IE5\U536WCYR\MC900354089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260351"/>
            <a:ext cx="237966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7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8116" y="5602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憂鬱抽象設計範本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26713185_TF03460530" id="{EDA00077-FAC6-410E-B93E-E59123A47321}" vid="{0C57173A-360A-4259-8833-5262FCF0C6CA}"/>
    </a:ext>
  </a:extLst>
</a:theme>
</file>

<file path=ppt/theme/theme2.xml><?xml version="1.0" encoding="utf-8"?>
<a:theme xmlns:a="http://schemas.openxmlformats.org/drawingml/2006/main" name="1_憂鬱抽象設計範本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26713185_TF03460530" id="{EDA00077-FAC6-410E-B93E-E59123A47321}" vid="{0C57173A-360A-4259-8833-5262FCF0C6CA}"/>
    </a:ext>
  </a:extLst>
</a:theme>
</file>

<file path=ppt/theme/theme3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憂鬱抽象設計投影片</Template>
  <TotalTime>45</TotalTime>
  <Words>649</Words>
  <Application>Microsoft Office PowerPoint</Application>
  <PresentationFormat>自訂</PresentationFormat>
  <Paragraphs>46</Paragraphs>
  <Slides>19</Slides>
  <Notes>2</Notes>
  <HiddenSlides>0</HiddenSlides>
  <MMClips>7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19</vt:i4>
      </vt:variant>
    </vt:vector>
  </HeadingPairs>
  <TitlesOfParts>
    <vt:vector size="22" baseType="lpstr">
      <vt:lpstr>憂鬱抽象設計範本</vt:lpstr>
      <vt:lpstr>1_憂鬱抽象設計範本</vt:lpstr>
      <vt:lpstr>絲縷</vt:lpstr>
      <vt:lpstr>每年5月8日是我們會祖聖瑪大肋納的瞻禮,感謝會祖創立嘉諾撒仁愛女修會,好讓我們更認識和愛慕耶穌。現在，讓我們回顧會祖的一生。  </vt:lpstr>
      <vt:lpstr>PowerPoint 簡報</vt:lpstr>
      <vt:lpstr>第八課  平安在我心</vt:lpstr>
      <vt:lpstr>你認為內心的平安是甚麼？</vt:lpstr>
      <vt:lpstr>PowerPoint 簡報</vt:lpstr>
      <vt:lpstr>PowerPoint 簡報</vt:lpstr>
      <vt:lpstr>PowerPoint 簡報</vt:lpstr>
      <vt:lpstr>PowerPoint 簡報</vt:lpstr>
      <vt:lpstr>PowerPoint 簡報</vt:lpstr>
      <vt:lpstr>請家長和子女一起祈禱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每年5月8日是我們會祖聖瑪大肋納的瞻禮,感謝會祖創立嘉諾撒仁愛女修會,好讓我們更認識和愛慕耶穌。現在，讓我們回顧會祖的一生。</dc:title>
  <dc:creator>jkkjj</dc:creator>
  <cp:lastModifiedBy>user</cp:lastModifiedBy>
  <cp:revision>25</cp:revision>
  <dcterms:created xsi:type="dcterms:W3CDTF">2020-04-26T04:12:43Z</dcterms:created>
  <dcterms:modified xsi:type="dcterms:W3CDTF">2020-04-26T13:09:57Z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74064600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