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69" r:id="rId5"/>
  </p:sldMasterIdLst>
  <p:notesMasterIdLst>
    <p:notesMasterId r:id="rId24"/>
  </p:notesMasterIdLst>
  <p:handoutMasterIdLst>
    <p:handoutMasterId r:id="rId25"/>
  </p:handoutMasterIdLst>
  <p:sldIdLst>
    <p:sldId id="283" r:id="rId6"/>
    <p:sldId id="271" r:id="rId7"/>
    <p:sldId id="256" r:id="rId8"/>
    <p:sldId id="267" r:id="rId9"/>
    <p:sldId id="274" r:id="rId10"/>
    <p:sldId id="275" r:id="rId11"/>
    <p:sldId id="276" r:id="rId12"/>
    <p:sldId id="278" r:id="rId13"/>
    <p:sldId id="279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80" r:id="rId22"/>
    <p:sldId id="281" r:id="rId23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00FF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3" autoAdjust="0"/>
    <p:restoredTop sz="95894" autoAdjust="0"/>
  </p:normalViewPr>
  <p:slideViewPr>
    <p:cSldViewPr snapToGrid="0">
      <p:cViewPr>
        <p:scale>
          <a:sx n="81" d="100"/>
          <a:sy n="81" d="100"/>
        </p:scale>
        <p:origin x="-7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notesViewPr>
    <p:cSldViewPr snapToGrid="0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當中可有感到快樂或難過？</a:t>
          </a:r>
          <a:endParaRPr lang="zh-TW" altLang="en-US" sz="3600" b="1" noProof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B1B5E3-336B-4618-B3E0-EEC37F417F42}" type="parTrans" cxnId="{70BD86B9-A297-4D90-B59D-12F1AB3DD124}">
      <dgm:prSet/>
      <dgm:spPr/>
      <dgm:t>
        <a:bodyPr/>
        <a:lstStyle/>
        <a:p>
          <a:pPr rtl="0"/>
          <a:endParaRPr lang="zh-TW" altLang="en-US" noProof="0" dirty="0"/>
        </a:p>
      </dgm:t>
    </dgm:pt>
    <dgm:pt modelId="{1CCA38C8-B866-440C-8B7A-A6514DD31A53}" type="sibTrans" cxnId="{70BD86B9-A297-4D90-B59D-12F1AB3DD124}">
      <dgm:prSet/>
      <dgm:spPr/>
      <dgm:t>
        <a:bodyPr/>
        <a:lstStyle/>
        <a:p>
          <a:pPr rtl="0"/>
          <a:endParaRPr lang="zh-TW" altLang="en-US" noProof="0" dirty="0"/>
        </a:p>
      </dgm:t>
    </dgm:pt>
    <dgm:pt modelId="{CB88D0C4-6C39-4629-9DEF-57288A3EBE4C}">
      <dgm:prSet phldrT="[Text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或者認識到自己的喜惡和長短？</a:t>
          </a:r>
          <a:endParaRPr lang="zh-TW" altLang="en-US" sz="3600" noProof="0" dirty="0"/>
        </a:p>
      </dgm:t>
    </dgm:pt>
    <dgm:pt modelId="{1A5BA4AE-234F-486F-B65A-ABB37EC6EDAF}" type="parTrans" cxnId="{7B18691A-FAB3-4686-A97D-DF2644B3F9A6}">
      <dgm:prSet/>
      <dgm:spPr/>
      <dgm:t>
        <a:bodyPr/>
        <a:lstStyle/>
        <a:p>
          <a:pPr rtl="0"/>
          <a:endParaRPr lang="zh-TW" altLang="en-US" noProof="0" dirty="0"/>
        </a:p>
      </dgm:t>
    </dgm:pt>
    <dgm:pt modelId="{7ADFA01E-1246-464F-8347-8DA3C53B199C}" type="sibTrans" cxnId="{7B18691A-FAB3-4686-A97D-DF2644B3F9A6}">
      <dgm:prSet/>
      <dgm:spPr/>
      <dgm:t>
        <a:bodyPr/>
        <a:lstStyle/>
        <a:p>
          <a:pPr rtl="0"/>
          <a:endParaRPr lang="zh-TW" altLang="en-US" noProof="0" dirty="0"/>
        </a:p>
      </dgm:t>
    </dgm:pt>
    <dgm:pt modelId="{07DC5EEB-1654-4ECB-A96A-EED4BE9D4BB4}">
      <dgm:prSet phldrT="[Text]" custT="1"/>
      <dgm:spPr/>
      <dgm:t>
        <a:bodyPr/>
        <a:lstStyle/>
        <a:p>
          <a:pPr rtl="0"/>
          <a:r>
            <a:rPr lang="zh-TW" altLang="en-US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你願意讓反省成為生活的習慣嗎？</a:t>
          </a:r>
          <a:endParaRPr lang="zh-TW" altLang="en-US" sz="3600" noProof="0" dirty="0"/>
        </a:p>
      </dgm:t>
    </dgm:pt>
    <dgm:pt modelId="{0B98E39A-7037-46A6-8799-DDA1D4C4A2D3}" type="parTrans" cxnId="{A3496BEC-7D4E-41F2-B6B2-38A84003D33E}">
      <dgm:prSet/>
      <dgm:spPr/>
      <dgm:t>
        <a:bodyPr/>
        <a:lstStyle/>
        <a:p>
          <a:pPr rtl="0"/>
          <a:endParaRPr lang="zh-TW" altLang="en-US" noProof="0" dirty="0"/>
        </a:p>
      </dgm:t>
    </dgm:pt>
    <dgm:pt modelId="{42EB8256-925E-4B15-B238-A97EE64E9CC8}" type="sibTrans" cxnId="{A3496BEC-7D4E-41F2-B6B2-38A84003D33E}">
      <dgm:prSet/>
      <dgm:spPr/>
      <dgm:t>
        <a:bodyPr/>
        <a:lstStyle/>
        <a:p>
          <a:pPr rtl="0"/>
          <a:endParaRPr lang="zh-TW" altLang="en-US" noProof="0" dirty="0"/>
        </a:p>
      </dgm:t>
    </dgm:pt>
    <dgm:pt modelId="{D23FCED1-BFD8-4C56-922F-0F0B6F0FCA06}" type="pres">
      <dgm:prSet presAssocID="{1EC23686-56D6-4482-B4E3-3F9784E8899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C5F855A-CDF0-4982-B8FD-243F672B4215}" type="pres">
      <dgm:prSet presAssocID="{666F1301-07F7-4F1E-88B9-30CCDFF34C22}" presName="compNode" presStyleCnt="0"/>
      <dgm:spPr/>
      <dgm:t>
        <a:bodyPr/>
        <a:lstStyle/>
        <a:p>
          <a:endParaRPr lang="zh-TW" altLang="en-US"/>
        </a:p>
      </dgm:t>
    </dgm:pt>
    <dgm:pt modelId="{273CFA26-5783-472C-AEA4-7474BCE7ED76}" type="pres">
      <dgm:prSet presAssocID="{666F1301-07F7-4F1E-88B9-30CCDFF34C22}" presName="bgRect" presStyleLbl="bgShp" presStyleIdx="0" presStyleCnt="3" custLinFactNeighborX="11242" custLinFactNeighborY="-1747"/>
      <dgm:spPr/>
      <dgm:t>
        <a:bodyPr/>
        <a:lstStyle/>
        <a:p>
          <a:endParaRPr lang="zh-TW" altLang="en-US"/>
        </a:p>
      </dgm:t>
    </dgm:pt>
    <dgm:pt modelId="{C4244F91-F78D-44B7-A3EF-985F7CA01A3E}" type="pres">
      <dgm:prSet presAssocID="{666F1301-07F7-4F1E-88B9-30CCDFF34C22}" presName="iconRect" presStyleLbl="node1" presStyleIdx="0" presStyleCnt="3" custScaleX="147953" custScaleY="14561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/>
    </dgm:pt>
    <dgm:pt modelId="{861C38A8-B127-4252-8CA3-59ABAD81D71E}" type="pres">
      <dgm:prSet presAssocID="{666F1301-07F7-4F1E-88B9-30CCDFF34C22}" presName="spaceRect" presStyleCnt="0"/>
      <dgm:spPr/>
      <dgm:t>
        <a:bodyPr/>
        <a:lstStyle/>
        <a:p>
          <a:endParaRPr lang="zh-TW" altLang="en-US"/>
        </a:p>
      </dgm:t>
    </dgm:pt>
    <dgm:pt modelId="{ADB98073-9A16-429B-B3E4-78C87520E3BD}" type="pres">
      <dgm:prSet presAssocID="{666F1301-07F7-4F1E-88B9-30CCDFF34C2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78E8686-C11F-4490-ABBA-00BB413EB720}" type="pres">
      <dgm:prSet presAssocID="{1CCA38C8-B866-440C-8B7A-A6514DD31A53}" presName="sibTrans" presStyleCnt="0"/>
      <dgm:spPr/>
      <dgm:t>
        <a:bodyPr/>
        <a:lstStyle/>
        <a:p>
          <a:endParaRPr lang="zh-TW" altLang="en-US"/>
        </a:p>
      </dgm:t>
    </dgm:pt>
    <dgm:pt modelId="{2DFD5C08-692C-49C6-BE0E-A3054AA47A5F}" type="pres">
      <dgm:prSet presAssocID="{CB88D0C4-6C39-4629-9DEF-57288A3EBE4C}" presName="compNode" presStyleCnt="0"/>
      <dgm:spPr/>
      <dgm:t>
        <a:bodyPr/>
        <a:lstStyle/>
        <a:p>
          <a:endParaRPr lang="zh-TW" altLang="en-US"/>
        </a:p>
      </dgm:t>
    </dgm:pt>
    <dgm:pt modelId="{92FAFA61-277F-4763-B110-7FC285F8CB15}" type="pres">
      <dgm:prSet presAssocID="{CB88D0C4-6C39-4629-9DEF-57288A3EBE4C}" presName="bgRect" presStyleLbl="bgShp" presStyleIdx="1" presStyleCnt="3"/>
      <dgm:spPr/>
      <dgm:t>
        <a:bodyPr/>
        <a:lstStyle/>
        <a:p>
          <a:endParaRPr lang="zh-TW" altLang="en-US"/>
        </a:p>
      </dgm:t>
    </dgm:pt>
    <dgm:pt modelId="{A3300A1D-434B-4C4E-8590-BFF398413919}" type="pres">
      <dgm:prSet presAssocID="{CB88D0C4-6C39-4629-9DEF-57288A3EBE4C}" presName="iconRect" presStyleLbl="node1" presStyleIdx="1" presStyleCnt="3" custScaleX="140828" custScaleY="145229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/>
    </dgm:pt>
    <dgm:pt modelId="{653B9166-120D-461F-B727-948D5CFC3A32}" type="pres">
      <dgm:prSet presAssocID="{CB88D0C4-6C39-4629-9DEF-57288A3EBE4C}" presName="spaceRect" presStyleCnt="0"/>
      <dgm:spPr/>
      <dgm:t>
        <a:bodyPr/>
        <a:lstStyle/>
        <a:p>
          <a:endParaRPr lang="zh-TW" altLang="en-US"/>
        </a:p>
      </dgm:t>
    </dgm:pt>
    <dgm:pt modelId="{B3C0F7C3-813F-464E-916E-F80DAAA07ACD}" type="pres">
      <dgm:prSet presAssocID="{CB88D0C4-6C39-4629-9DEF-57288A3EBE4C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A07EDB53-627B-4C9B-865D-D7AC49284C38}" type="pres">
      <dgm:prSet presAssocID="{7ADFA01E-1246-464F-8347-8DA3C53B199C}" presName="sibTrans" presStyleCnt="0"/>
      <dgm:spPr/>
      <dgm:t>
        <a:bodyPr/>
        <a:lstStyle/>
        <a:p>
          <a:endParaRPr lang="zh-TW" altLang="en-US"/>
        </a:p>
      </dgm:t>
    </dgm:pt>
    <dgm:pt modelId="{15138416-DD7B-401A-B700-42AD914433BC}" type="pres">
      <dgm:prSet presAssocID="{07DC5EEB-1654-4ECB-A96A-EED4BE9D4BB4}" presName="compNode" presStyleCnt="0"/>
      <dgm:spPr/>
      <dgm:t>
        <a:bodyPr/>
        <a:lstStyle/>
        <a:p>
          <a:endParaRPr lang="zh-TW" altLang="en-US"/>
        </a:p>
      </dgm:t>
    </dgm:pt>
    <dgm:pt modelId="{076138F6-ECA1-482E-996E-9880FB31D2B3}" type="pres">
      <dgm:prSet presAssocID="{07DC5EEB-1654-4ECB-A96A-EED4BE9D4BB4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F0A6A1BF-2EAD-4602-81E6-9CC50C37F6AE}" type="pres">
      <dgm:prSet presAssocID="{07DC5EEB-1654-4ECB-A96A-EED4BE9D4BB4}" presName="iconRect" presStyleLbl="node1" presStyleIdx="2" presStyleCnt="3" custScaleX="157251" custScaleY="15725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/>
    </dgm:pt>
    <dgm:pt modelId="{B98CB117-D9C1-4AF6-9A9D-0DAB5768767C}" type="pres">
      <dgm:prSet presAssocID="{07DC5EEB-1654-4ECB-A96A-EED4BE9D4BB4}" presName="spaceRect" presStyleCnt="0"/>
      <dgm:spPr/>
      <dgm:t>
        <a:bodyPr/>
        <a:lstStyle/>
        <a:p>
          <a:endParaRPr lang="zh-TW" altLang="en-US"/>
        </a:p>
      </dgm:t>
    </dgm:pt>
    <dgm:pt modelId="{1EDE4884-2B85-4A48-9870-BA341962788C}" type="pres">
      <dgm:prSet presAssocID="{07DC5EEB-1654-4ECB-A96A-EED4BE9D4BB4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D7BC00F4-B4AA-46A8-87B7-B0FE9B9E4297}" type="presOf" srcId="{CB88D0C4-6C39-4629-9DEF-57288A3EBE4C}" destId="{B3C0F7C3-813F-464E-916E-F80DAAA07ACD}" srcOrd="0" destOrd="0" presId="urn:microsoft.com/office/officeart/2018/2/layout/IconVerticalSolidList"/>
    <dgm:cxn modelId="{F80C1DCD-4171-43A1-BE98-AA3DA896EAE8}" type="presOf" srcId="{1EC23686-56D6-4482-B4E3-3F9784E88994}" destId="{D23FCED1-BFD8-4C56-922F-0F0B6F0FCA06}" srcOrd="0" destOrd="0" presId="urn:microsoft.com/office/officeart/2018/2/layout/IconVerticalSolidList"/>
    <dgm:cxn modelId="{1CBDEE86-B634-4B5B-AD60-03DEC5B53DB8}" type="presOf" srcId="{07DC5EEB-1654-4ECB-A96A-EED4BE9D4BB4}" destId="{1EDE4884-2B85-4A48-9870-BA341962788C}" srcOrd="0" destOrd="0" presId="urn:microsoft.com/office/officeart/2018/2/layout/IconVerticalSolidList"/>
    <dgm:cxn modelId="{4479226A-C61F-4049-B907-024E5E3EA78B}" type="presOf" srcId="{666F1301-07F7-4F1E-88B9-30CCDFF34C22}" destId="{ADB98073-9A16-429B-B3E4-78C87520E3BD}" srcOrd="0" destOrd="0" presId="urn:microsoft.com/office/officeart/2018/2/layout/IconVerticalSolidList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95E5FEC7-D662-452A-B6EC-16ADABFF4015}" type="presParOf" srcId="{D23FCED1-BFD8-4C56-922F-0F0B6F0FCA06}" destId="{FC5F855A-CDF0-4982-B8FD-243F672B4215}" srcOrd="0" destOrd="0" presId="urn:microsoft.com/office/officeart/2018/2/layout/IconVerticalSolidList"/>
    <dgm:cxn modelId="{54E596A5-1F63-49F0-9E99-9735D9DDE905}" type="presParOf" srcId="{FC5F855A-CDF0-4982-B8FD-243F672B4215}" destId="{273CFA26-5783-472C-AEA4-7474BCE7ED76}" srcOrd="0" destOrd="0" presId="urn:microsoft.com/office/officeart/2018/2/layout/IconVerticalSolidList"/>
    <dgm:cxn modelId="{3241A8BB-E93C-4175-8287-71C744E948F3}" type="presParOf" srcId="{FC5F855A-CDF0-4982-B8FD-243F672B4215}" destId="{C4244F91-F78D-44B7-A3EF-985F7CA01A3E}" srcOrd="1" destOrd="0" presId="urn:microsoft.com/office/officeart/2018/2/layout/IconVerticalSolidList"/>
    <dgm:cxn modelId="{7D8EC974-C39B-465D-A1E3-96D56AF63AED}" type="presParOf" srcId="{FC5F855A-CDF0-4982-B8FD-243F672B4215}" destId="{861C38A8-B127-4252-8CA3-59ABAD81D71E}" srcOrd="2" destOrd="0" presId="urn:microsoft.com/office/officeart/2018/2/layout/IconVerticalSolidList"/>
    <dgm:cxn modelId="{15B9E0B8-258B-4980-A4F4-20D599DD4277}" type="presParOf" srcId="{FC5F855A-CDF0-4982-B8FD-243F672B4215}" destId="{ADB98073-9A16-429B-B3E4-78C87520E3BD}" srcOrd="3" destOrd="0" presId="urn:microsoft.com/office/officeart/2018/2/layout/IconVerticalSolidList"/>
    <dgm:cxn modelId="{25A74079-B3AB-4FD0-8EF6-EBE95A1CA61C}" type="presParOf" srcId="{D23FCED1-BFD8-4C56-922F-0F0B6F0FCA06}" destId="{F78E8686-C11F-4490-ABBA-00BB413EB720}" srcOrd="1" destOrd="0" presId="urn:microsoft.com/office/officeart/2018/2/layout/IconVerticalSolidList"/>
    <dgm:cxn modelId="{E1DF304D-F536-4501-927D-58D353F10F8F}" type="presParOf" srcId="{D23FCED1-BFD8-4C56-922F-0F0B6F0FCA06}" destId="{2DFD5C08-692C-49C6-BE0E-A3054AA47A5F}" srcOrd="2" destOrd="0" presId="urn:microsoft.com/office/officeart/2018/2/layout/IconVerticalSolidList"/>
    <dgm:cxn modelId="{18AF1221-4A68-48EA-8B1F-CA926B8B6E80}" type="presParOf" srcId="{2DFD5C08-692C-49C6-BE0E-A3054AA47A5F}" destId="{92FAFA61-277F-4763-B110-7FC285F8CB15}" srcOrd="0" destOrd="0" presId="urn:microsoft.com/office/officeart/2018/2/layout/IconVerticalSolidList"/>
    <dgm:cxn modelId="{B46C4946-B387-451F-903B-EDB14FC80241}" type="presParOf" srcId="{2DFD5C08-692C-49C6-BE0E-A3054AA47A5F}" destId="{A3300A1D-434B-4C4E-8590-BFF398413919}" srcOrd="1" destOrd="0" presId="urn:microsoft.com/office/officeart/2018/2/layout/IconVerticalSolidList"/>
    <dgm:cxn modelId="{1DB018A0-BAE9-4FF8-92AD-8FC1B74E1F6C}" type="presParOf" srcId="{2DFD5C08-692C-49C6-BE0E-A3054AA47A5F}" destId="{653B9166-120D-461F-B727-948D5CFC3A32}" srcOrd="2" destOrd="0" presId="urn:microsoft.com/office/officeart/2018/2/layout/IconVerticalSolidList"/>
    <dgm:cxn modelId="{3C529D2F-2FF5-4C2F-9610-231C16E306F6}" type="presParOf" srcId="{2DFD5C08-692C-49C6-BE0E-A3054AA47A5F}" destId="{B3C0F7C3-813F-464E-916E-F80DAAA07ACD}" srcOrd="3" destOrd="0" presId="urn:microsoft.com/office/officeart/2018/2/layout/IconVerticalSolidList"/>
    <dgm:cxn modelId="{476DDC4F-50B2-41DE-9098-5725FC448184}" type="presParOf" srcId="{D23FCED1-BFD8-4C56-922F-0F0B6F0FCA06}" destId="{A07EDB53-627B-4C9B-865D-D7AC49284C38}" srcOrd="3" destOrd="0" presId="urn:microsoft.com/office/officeart/2018/2/layout/IconVerticalSolidList"/>
    <dgm:cxn modelId="{EE0BE25A-0E7E-45DB-816F-E7B998312A97}" type="presParOf" srcId="{D23FCED1-BFD8-4C56-922F-0F0B6F0FCA06}" destId="{15138416-DD7B-401A-B700-42AD914433BC}" srcOrd="4" destOrd="0" presId="urn:microsoft.com/office/officeart/2018/2/layout/IconVerticalSolidList"/>
    <dgm:cxn modelId="{13839CC3-BE13-4E8E-9E21-9A582D797C02}" type="presParOf" srcId="{15138416-DD7B-401A-B700-42AD914433BC}" destId="{076138F6-ECA1-482E-996E-9880FB31D2B3}" srcOrd="0" destOrd="0" presId="urn:microsoft.com/office/officeart/2018/2/layout/IconVerticalSolidList"/>
    <dgm:cxn modelId="{ECBA305D-0664-44B4-A831-BC9B140A8EB7}" type="presParOf" srcId="{15138416-DD7B-401A-B700-42AD914433BC}" destId="{F0A6A1BF-2EAD-4602-81E6-9CC50C37F6AE}" srcOrd="1" destOrd="0" presId="urn:microsoft.com/office/officeart/2018/2/layout/IconVerticalSolidList"/>
    <dgm:cxn modelId="{21EFA53F-91B8-48CF-83E3-734338F346BA}" type="presParOf" srcId="{15138416-DD7B-401A-B700-42AD914433BC}" destId="{B98CB117-D9C1-4AF6-9A9D-0DAB5768767C}" srcOrd="2" destOrd="0" presId="urn:microsoft.com/office/officeart/2018/2/layout/IconVerticalSolidList"/>
    <dgm:cxn modelId="{84E091D3-1650-45E0-982C-1F69661EFC51}" type="presParOf" srcId="{15138416-DD7B-401A-B700-42AD914433BC}" destId="{1EDE4884-2B85-4A48-9870-BA34196278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CFA26-5783-472C-AEA4-7474BCE7ED76}">
      <dsp:nvSpPr>
        <dsp:cNvPr id="0" name=""/>
        <dsp:cNvSpPr/>
      </dsp:nvSpPr>
      <dsp:spPr>
        <a:xfrm>
          <a:off x="0" y="0"/>
          <a:ext cx="6191327" cy="13328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44F91-F78D-44B7-A3EF-985F7CA01A3E}">
      <dsp:nvSpPr>
        <dsp:cNvPr id="0" name=""/>
        <dsp:cNvSpPr/>
      </dsp:nvSpPr>
      <dsp:spPr>
        <a:xfrm>
          <a:off x="227259" y="135626"/>
          <a:ext cx="1085694" cy="106752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98073-9A16-429B-B3E4-78C87520E3BD}">
      <dsp:nvSpPr>
        <dsp:cNvPr id="0" name=""/>
        <dsp:cNvSpPr/>
      </dsp:nvSpPr>
      <dsp:spPr>
        <a:xfrm>
          <a:off x="1540213" y="2939"/>
          <a:ext cx="4627393" cy="137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73" tIns="145473" rIns="145473" bIns="145473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當中可有感到快樂或難過？</a:t>
          </a:r>
          <a:endParaRPr lang="zh-TW" altLang="en-US" sz="3600" b="1" kern="1200" noProof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40213" y="2939"/>
        <a:ext cx="4627393" cy="1374550"/>
      </dsp:txXfrm>
    </dsp:sp>
    <dsp:sp modelId="{92FAFA61-277F-4763-B110-7FC285F8CB15}">
      <dsp:nvSpPr>
        <dsp:cNvPr id="0" name=""/>
        <dsp:cNvSpPr/>
      </dsp:nvSpPr>
      <dsp:spPr>
        <a:xfrm>
          <a:off x="0" y="1721127"/>
          <a:ext cx="6191327" cy="13328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00A1D-434B-4C4E-8590-BFF398413919}">
      <dsp:nvSpPr>
        <dsp:cNvPr id="0" name=""/>
        <dsp:cNvSpPr/>
      </dsp:nvSpPr>
      <dsp:spPr>
        <a:xfrm>
          <a:off x="253401" y="1855244"/>
          <a:ext cx="1033410" cy="106466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0F7C3-813F-464E-916E-F80DAAA07ACD}">
      <dsp:nvSpPr>
        <dsp:cNvPr id="0" name=""/>
        <dsp:cNvSpPr/>
      </dsp:nvSpPr>
      <dsp:spPr>
        <a:xfrm>
          <a:off x="1540213" y="1721127"/>
          <a:ext cx="4627393" cy="137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73" tIns="145473" rIns="145473" bIns="145473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或者認識到自己的喜惡和長短？</a:t>
          </a:r>
          <a:endParaRPr lang="zh-TW" altLang="en-US" sz="3600" kern="1200" noProof="0" dirty="0"/>
        </a:p>
      </dsp:txBody>
      <dsp:txXfrm>
        <a:off x="1540213" y="1721127"/>
        <a:ext cx="4627393" cy="1374550"/>
      </dsp:txXfrm>
    </dsp:sp>
    <dsp:sp modelId="{076138F6-ECA1-482E-996E-9880FB31D2B3}">
      <dsp:nvSpPr>
        <dsp:cNvPr id="0" name=""/>
        <dsp:cNvSpPr/>
      </dsp:nvSpPr>
      <dsp:spPr>
        <a:xfrm>
          <a:off x="0" y="3439315"/>
          <a:ext cx="6191327" cy="13328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A1BF-2EAD-4602-81E6-9CC50C37F6AE}">
      <dsp:nvSpPr>
        <dsp:cNvPr id="0" name=""/>
        <dsp:cNvSpPr/>
      </dsp:nvSpPr>
      <dsp:spPr>
        <a:xfrm>
          <a:off x="193144" y="3529369"/>
          <a:ext cx="1153924" cy="115278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4884-2B85-4A48-9870-BA341962788C}">
      <dsp:nvSpPr>
        <dsp:cNvPr id="0" name=""/>
        <dsp:cNvSpPr/>
      </dsp:nvSpPr>
      <dsp:spPr>
        <a:xfrm>
          <a:off x="1540213" y="3439315"/>
          <a:ext cx="4627393" cy="137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73" tIns="145473" rIns="145473" bIns="145473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你願意讓反省成為生活的習慣嗎？</a:t>
          </a:r>
          <a:endParaRPr lang="zh-TW" altLang="en-US" sz="3600" kern="1200" noProof="0" dirty="0"/>
        </a:p>
      </dsp:txBody>
      <dsp:txXfrm>
        <a:off x="1540213" y="3439315"/>
        <a:ext cx="4627393" cy="137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xmlns="" id="{C9EDB39B-CD31-4D94-BCEF-1D949F4C2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2E7906CE-F94C-4ACC-9310-643C32BAA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8D59-3D63-45D3-B212-9F69AD9B73BB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2020/4/28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F0D6B72A-2A3A-4C08-82E4-6A9ED2A785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1B27978C-70E4-4272-9415-2535ADA94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213CD-4AB6-4BA8-99C3-D9419FCA3C0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65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842E208-A4F0-4761-AF53-C6A075B4CE65}" type="datetime1">
              <a:rPr lang="zh-TW" altLang="en-US" smtClean="0"/>
              <a:pPr/>
              <a:t>2020/4/28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7E212AA-416F-4F85-84E4-70553CBAF1E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16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90353-6370-4DA8-A9AC-AE47C0CB8DFB}" type="slidenum">
              <a:rPr lang="en-US" altLang="zh-TW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3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272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643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468AF0-7D75-4161-9CFD-A82BABC67394}" type="datetime1">
              <a:rPr lang="zh-TW" altLang="en-US" noProof="0" smtClean="0"/>
              <a:t>2020/4/28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​​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​​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7" name="圖片預留位置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6" name="文字預留位置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6146CB-6893-4F0A-97B7-F2A4E750C28B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785F5D-B76F-4228-85ED-CD2C19839B37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FD79A4E-A66E-4EC5-9602-CEC3028B03C6}" type="datetime1">
              <a:rPr lang="zh-TW" altLang="en-US" smtClean="0"/>
              <a:pPr/>
              <a:t>2020/4/28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41AEE2-6F83-41D1-B575-CE0C96CAF7EF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1BC5728-42DA-4727-905D-6D1FA9E3581F}" type="datetime1">
              <a:rPr lang="zh-TW" altLang="en-US" smtClean="0"/>
              <a:pPr/>
              <a:t>2020/4/28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BC29EC-7CA5-490D-827C-F8A7C486922A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8FD3C2-3336-4E8B-8107-B12224E57F48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53B46D-960E-4CF1-A5EC-7804ED9705D4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68AF0-7D75-4161-9CFD-A82BABC67394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​​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​​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2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1A647E-93E5-45AC-A180-AB92BD31E35C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1A647E-93E5-45AC-A180-AB92BD31E35C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D40A1B-EBB5-4186-B463-F7283544A659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73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EB965F-D8BA-4BFA-ABA3-DF8EC473D3A0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5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C91B8D-61E1-42ED-8BD9-7B90B8879F26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51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50C1BE-4739-4309-B207-74BFF21DC4CC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7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DB239E-CF39-4AC4-84C3-24D823C12F1D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3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6135F2-D1FD-4ADB-8A19-B2C2D16C954A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16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A14938-9B99-403E-954D-DFA958189F1A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16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7" name="圖片預留位置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16" name="文字預留位置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146CB-6893-4F0A-97B7-F2A4E750C28B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66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785F5D-B76F-4228-85ED-CD2C19839B37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72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FD79A4E-A66E-4EC5-9602-CEC3028B03C6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800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zh-TW" altLang="en-US" sz="800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3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D40A1B-EBB5-4186-B463-F7283544A659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41AEE2-6F83-41D1-B575-CE0C96CAF7EF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5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1BC5728-42DA-4727-905D-6D1FA9E3581F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800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zh-TW" altLang="en-US" sz="800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789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BC29EC-7CA5-490D-827C-F8A7C486922A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6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8FD3C2-3336-4E8B-8107-B12224E57F48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38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53B46D-960E-4CF1-A5EC-7804ED9705D4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7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EB965F-D8BA-4BFA-ABA3-DF8EC473D3A0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91B8D-61E1-42ED-8BD9-7B90B8879F26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0C1BE-4739-4309-B207-74BFF21DC4CC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DB239E-CF39-4AC4-84C3-24D823C12F1D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6135F2-D1FD-4ADB-8A19-B2C2D16C954A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A14938-9B99-403E-954D-DFA958189F1A}" type="datetime1">
              <a:rPr lang="zh-TW" altLang="en-US" noProof="0" smtClean="0"/>
              <a:t>2020/4/28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直線接點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A67EB9E-827E-4F6C-B9FC-AD85F5A4AD0D}" type="datetime1">
              <a:rPr lang="zh-TW" altLang="en-US" smtClean="0"/>
              <a:t>2020/4/28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直線接點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A67EB9E-827E-4F6C-B9FC-AD85F5A4AD0D}" type="datetime1">
              <a:rPr lang="zh-TW" altLang="en-US" smtClean="0">
                <a:solidFill>
                  <a:srgbClr val="146194">
                    <a:lumMod val="50000"/>
                  </a:srgbClr>
                </a:solidFill>
              </a:rPr>
              <a:pPr/>
              <a:t>2020/4/28</a:t>
            </a:fld>
            <a:endParaRPr lang="zh-TW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70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V9Gikwrb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98" y="894900"/>
            <a:ext cx="10643428" cy="1163147"/>
          </a:xfrm>
        </p:spPr>
        <p:txBody>
          <a:bodyPr rtlCol="0">
            <a:noAutofit/>
          </a:bodyPr>
          <a:lstStyle/>
          <a:p>
            <a:pPr algn="l"/>
            <a:r>
              <a:rPr lang="zh-TW" altLang="en-US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日是我們會祖聖</a:t>
            </a:r>
            <a:r>
              <a:rPr lang="zh-TW" altLang="en-US" sz="4000" b="1" u="sng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瑪大肋納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的瞻禮</a:t>
            </a:r>
            <a:r>
              <a:rPr lang="en-US" altLang="zh-TW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感謝會祖創立</a:t>
            </a:r>
            <a:r>
              <a:rPr lang="zh-TW" altLang="en-US" sz="4000" b="1" u="sng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嘉諾撒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仁愛女修會</a:t>
            </a:r>
            <a:r>
              <a:rPr lang="en-US" altLang="zh-TW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好讓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HK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們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HK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認識和愛慕</a:t>
            </a:r>
            <a:r>
              <a:rPr lang="zh-HK" altLang="en-US" sz="4000" b="1" u="sng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</a:t>
            </a:r>
            <a:r>
              <a:rPr lang="zh-TW" altLang="en-US" sz="4000" b="1" u="sng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穌</a:t>
            </a:r>
            <a:r>
              <a:rPr lang="zh-HK" altLang="en-US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現在，讓我們回顧會祖的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一生</a:t>
            </a:r>
            <a:r>
              <a:rPr lang="zh-HK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altLang="zh-TW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014" t="12704" r="19699" b="11474"/>
          <a:stretch/>
        </p:blipFill>
        <p:spPr>
          <a:xfrm>
            <a:off x="3639123" y="2571654"/>
            <a:ext cx="4910578" cy="3256119"/>
          </a:xfrm>
          <a:prstGeom prst="rect">
            <a:avLst/>
          </a:prstGeom>
        </p:spPr>
      </p:pic>
      <p:sp>
        <p:nvSpPr>
          <p:cNvPr id="9" name="標題 4"/>
          <p:cNvSpPr txBox="1">
            <a:spLocks/>
          </p:cNvSpPr>
          <p:nvPr/>
        </p:nvSpPr>
        <p:spPr>
          <a:xfrm>
            <a:off x="6441892" y="6084576"/>
            <a:ext cx="5961732" cy="513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可點擊圖片，進入影片連結。</a:t>
            </a:r>
            <a:endParaRPr 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2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54" y="168257"/>
            <a:ext cx="1102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聖母月自製唸珠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為我們的團體祈禱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54" y="1173506"/>
            <a:ext cx="8786899" cy="53949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263" y="2171947"/>
            <a:ext cx="2409841" cy="2909443"/>
          </a:xfrm>
          <a:prstGeom prst="rect">
            <a:avLst/>
          </a:prstGeom>
        </p:spPr>
      </p:pic>
      <p:pic>
        <p:nvPicPr>
          <p:cNvPr id="2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0063" y="5877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1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54" y="168257"/>
            <a:ext cx="1102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聖母月自製唸珠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為我們的團體祈禱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779" y="876143"/>
            <a:ext cx="8392802" cy="589311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263" y="2171947"/>
            <a:ext cx="2409841" cy="29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54" y="168257"/>
            <a:ext cx="1102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聖母月自製唸珠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為我們的團體祈禱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" r="-2750"/>
          <a:stretch/>
        </p:blipFill>
        <p:spPr>
          <a:xfrm>
            <a:off x="216568" y="1420975"/>
            <a:ext cx="9673390" cy="495576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263" y="2171947"/>
            <a:ext cx="2409841" cy="29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54" y="168256"/>
            <a:ext cx="1102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聖母月自製唸珠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為我們的團體祈禱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3908" y="876142"/>
            <a:ext cx="6919358" cy="586154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4751" y="2171947"/>
            <a:ext cx="2980353" cy="35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54" y="168257"/>
            <a:ext cx="1102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聖母月自製唸珠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為我們的團體祈禱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284" y="984428"/>
            <a:ext cx="4197834" cy="57337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204"/>
          <a:stretch/>
        </p:blipFill>
        <p:spPr>
          <a:xfrm>
            <a:off x="6326920" y="1120158"/>
            <a:ext cx="3658737" cy="5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54" y="168257"/>
            <a:ext cx="1102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聖母月自製唸珠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為我們的團體祈禱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21" y="876143"/>
            <a:ext cx="9889958" cy="59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54" y="168257"/>
            <a:ext cx="1102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聖母月自製唸珠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為我們的團體祈禱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6" y="1172864"/>
            <a:ext cx="3958286" cy="55963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84" y="1100623"/>
            <a:ext cx="3958285" cy="55963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4751" y="2171947"/>
            <a:ext cx="2980353" cy="3598232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242065" y="3460009"/>
            <a:ext cx="604434" cy="52694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54" y="168257"/>
            <a:ext cx="1102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聖母月自製唸珠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為我們的團體祈禱</a:t>
            </a:r>
            <a:r>
              <a:rPr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68" y="1108155"/>
            <a:ext cx="3699597" cy="5230652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242065" y="3460009"/>
            <a:ext cx="604434" cy="52694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499" y="1108155"/>
            <a:ext cx="3699596" cy="52306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4034" y="1893599"/>
            <a:ext cx="2873158" cy="34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47" y="632742"/>
            <a:ext cx="87188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請學生完成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作業第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8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頁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xmlns="" id="{2726968C-1ADC-47C5-9950-925E1AD6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1" y="1570185"/>
            <a:ext cx="111638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作業指引：</a:t>
            </a:r>
            <a:endParaRPr kumimoji="0" lang="en-US" altLang="zh-TW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50850" indent="-450850">
              <a:lnSpc>
                <a:spcPct val="200000"/>
              </a:lnSpc>
            </a:pP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1.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第</a:t>
            </a: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8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頁作業，請你記錄一次反省的經驗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solidFill>
                <a:schemeClr val="tx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2</a:t>
            </a: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.</a:t>
            </a: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完成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後，同學們，如果你願意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，拍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一張照片，分享給老師喔！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  歡迎電郵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給陳詠儀老師：</a:t>
            </a:r>
            <a:r>
              <a:rPr lang="en-US" sz="3600" b="1" dirty="0" smtClean="0"/>
              <a:t>emc.misschan@gmail.com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343" y="215256"/>
            <a:ext cx="2250743" cy="22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2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981" y="1285581"/>
            <a:ext cx="7524087" cy="5003327"/>
          </a:xfrm>
          <a:prstGeom prst="rect">
            <a:avLst/>
          </a:prstGeom>
          <a:effectLst>
            <a:glow>
              <a:schemeClr val="accent1">
                <a:alpha val="64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533400"/>
          </a:effectLst>
        </p:spPr>
      </p:pic>
      <p:grpSp>
        <p:nvGrpSpPr>
          <p:cNvPr id="18" name="群組 17"/>
          <p:cNvGrpSpPr/>
          <p:nvPr/>
        </p:nvGrpSpPr>
        <p:grpSpPr>
          <a:xfrm>
            <a:off x="6467722" y="346626"/>
            <a:ext cx="6053612" cy="6500043"/>
            <a:chOff x="6264526" y="274056"/>
            <a:chExt cx="6053612" cy="6500043"/>
          </a:xfrm>
        </p:grpSpPr>
        <p:sp>
          <p:nvSpPr>
            <p:cNvPr id="14" name="矩形 13"/>
            <p:cNvSpPr/>
            <p:nvPr/>
          </p:nvSpPr>
          <p:spPr>
            <a:xfrm>
              <a:off x="6286743" y="795190"/>
              <a:ext cx="5065486" cy="4293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TW" altLang="en-US" sz="2600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仁慈的天父</a:t>
              </a:r>
              <a:r>
                <a:rPr lang="zh-TW" altLang="en-US" sz="2600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600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祢</a:t>
              </a:r>
              <a:r>
                <a:rPr lang="zh-TW" altLang="en-US" sz="2600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在教</a:t>
              </a:r>
              <a:r>
                <a:rPr lang="zh-TW" altLang="en-US" sz="2600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會中選拔了聖瑪大肋納嘉諾撒成為貧者之僕，以彰顯祢對卑微弱小者的眷愛。懇求祢賜我們能在一切事上首先尋求祢，並以仁愛和謙遜的精神事奉卑微弱小的人。因我們的主基督。亞孟。</a:t>
              </a:r>
              <a:endParaRPr lang="en-US" sz="2600" b="1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Text Box 698">
              <a:extLst>
                <a:ext uri="{FF2B5EF4-FFF2-40B4-BE49-F238E27FC236}">
                  <a16:creationId xmlns:a16="http://schemas.microsoft.com/office/drawing/2014/main" xmlns="" id="{394C9B9D-B09E-4F2A-BE7F-C6D71EBE0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826" y="274056"/>
              <a:ext cx="603031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600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因父、及子、及聖神之名，亞孟。</a:t>
              </a:r>
            </a:p>
          </p:txBody>
        </p:sp>
        <p:sp>
          <p:nvSpPr>
            <p:cNvPr id="17" name="Text Box 698">
              <a:extLst>
                <a:ext uri="{FF2B5EF4-FFF2-40B4-BE49-F238E27FC236}">
                  <a16:creationId xmlns:a16="http://schemas.microsoft.com/office/drawing/2014/main" xmlns="" id="{7C6698D1-CFCB-4A29-B914-A6F624B47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526" y="4881273"/>
              <a:ext cx="5844689" cy="1892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600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聖瑪大肋納嘉諾撒，為我等祈</a:t>
              </a:r>
              <a:r>
                <a:rPr lang="zh-TW" altLang="en-US" sz="2600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600" b="1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600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聖</a:t>
              </a:r>
              <a:r>
                <a:rPr lang="zh-TW" altLang="en-US" sz="2600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女</a:t>
              </a:r>
              <a:r>
                <a:rPr lang="zh-TW" altLang="en-US" sz="2600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柏</a:t>
              </a:r>
              <a:r>
                <a:rPr lang="zh-TW" altLang="en-US" sz="2600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姬</a:t>
              </a:r>
              <a:r>
                <a:rPr lang="zh-TW" altLang="en-US" sz="2600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達，為我等祈</a:t>
              </a:r>
              <a:r>
                <a:rPr lang="zh-TW" altLang="en-US" sz="2600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600" b="1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600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因父、及子、及聖神之名，亞孟。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1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矩形 65">
            <a:extLst>
              <a:ext uri="{FF2B5EF4-FFF2-40B4-BE49-F238E27FC236}">
                <a16:creationId xmlns:a16="http://schemas.microsoft.com/office/drawing/2014/main" xmlns="" id="{C5BDD1EA-D8C1-45AF-9F0A-14A2A137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zh-TW" altLang="en-US" sz="6600" dirty="0" smtClean="0"/>
              <a:t>第九課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6600" dirty="0" smtClean="0"/>
              <a:t>反省真好</a:t>
            </a:r>
            <a:endParaRPr lang="zh-TW" altLang="en-US" sz="6600" dirty="0"/>
          </a:p>
        </p:txBody>
      </p:sp>
      <p:sp>
        <p:nvSpPr>
          <p:cNvPr id="68" name="剪去對角線角落矩形 6">
            <a:extLst>
              <a:ext uri="{FF2B5EF4-FFF2-40B4-BE49-F238E27FC236}">
                <a16:creationId xmlns:a16="http://schemas.microsoft.com/office/drawing/2014/main" xmlns="" id="{14354E08-0068-48D7-A8AD-84C7B1CF5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xmlns="" id="{A779F34F-2960-4B81-BA08-445B6F6A0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直線接點 70">
              <a:extLst>
                <a:ext uri="{FF2B5EF4-FFF2-40B4-BE49-F238E27FC236}">
                  <a16:creationId xmlns:a16="http://schemas.microsoft.com/office/drawing/2014/main" xmlns="" id="{10A57ACC-416F-4A5D-B7F7-DDA9886A3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>
              <a:extLst>
                <a:ext uri="{FF2B5EF4-FFF2-40B4-BE49-F238E27FC236}">
                  <a16:creationId xmlns:a16="http://schemas.microsoft.com/office/drawing/2014/main" xmlns="" id="{26522B4F-50C4-4FCE-8AE2-3789D63ED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xmlns="" id="{2C3978FC-B5D1-42BE-B086-BC2A733D58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​ 73">
              <a:extLst>
                <a:ext uri="{FF2B5EF4-FFF2-40B4-BE49-F238E27FC236}">
                  <a16:creationId xmlns:a16="http://schemas.microsoft.com/office/drawing/2014/main" xmlns="" id="{ACED99F1-340D-4970-8E66-3B28E92711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​​ 74">
              <a:extLst>
                <a:ext uri="{FF2B5EF4-FFF2-40B4-BE49-F238E27FC236}">
                  <a16:creationId xmlns:a16="http://schemas.microsoft.com/office/drawing/2014/main" xmlns="" id="{50A54E39-63C0-4847-A766-C6B74FEB48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191" y="628617"/>
            <a:ext cx="4991411" cy="532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爆炸 2 14"/>
          <p:cNvSpPr/>
          <p:nvPr/>
        </p:nvSpPr>
        <p:spPr>
          <a:xfrm>
            <a:off x="5023083" y="3264141"/>
            <a:ext cx="8991155" cy="394420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請打開課本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P.26 ,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我們準備上課喔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62CE031E-EE35-4AA7-9784-805093327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118D62D3-5800-4F4A-95BE-C1A2BB8B2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xmlns="" id="{4C9E4F52-5D94-4242-AC69-EE6A23FAB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xmlns="" id="{322CC7C0-D1D6-4FF0-A60C-1AEB9C87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xmlns="" id="{99B43E48-8275-4871-8745-F5CB75CFD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xmlns="" id="{E87ED701-F942-4771-8F92-6EFCC2E8E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1" y="54591"/>
            <a:ext cx="10668604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生活中，我們接觸到不同人、事和物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你可曾回想這些經驗？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9" name="內容預留位置 8" descr="圖示集">
            <a:extLst>
              <a:ext uri="{FF2B5EF4-FFF2-40B4-BE49-F238E27FC236}">
                <a16:creationId xmlns:a16="http://schemas.microsoft.com/office/drawing/2014/main" xmlns="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2572607"/>
              </p:ext>
            </p:extLst>
          </p:nvPr>
        </p:nvGraphicFramePr>
        <p:xfrm>
          <a:off x="5613985" y="1652233"/>
          <a:ext cx="6191327" cy="481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內容版面配置區 11" descr="heart_searching.jpg"/>
          <p:cNvPicPr>
            <a:picLocks noGrp="1" noChangeAspect="1"/>
          </p:cNvPicPr>
          <p:nvPr>
            <p:ph sz="half" idx="1"/>
          </p:nvPr>
        </p:nvPicPr>
        <p:blipFill>
          <a:blip r:embed="rId8" cstate="print"/>
          <a:stretch>
            <a:fillRect/>
          </a:stretch>
        </p:blipFill>
        <p:spPr>
          <a:xfrm>
            <a:off x="245507" y="1426261"/>
            <a:ext cx="4900489" cy="371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-217156" y="230982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3500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3500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聖母反覆思量生活中的事情</a:t>
            </a:r>
            <a:r>
              <a:rPr kumimoji="0" lang="en-US" altLang="zh-TW" sz="3500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1269" name="文字方塊 4"/>
          <p:cNvSpPr txBox="1">
            <a:spLocks noChangeArrowheads="1"/>
          </p:cNvSpPr>
          <p:nvPr/>
        </p:nvSpPr>
        <p:spPr bwMode="auto">
          <a:xfrm>
            <a:off x="8992076" y="270895"/>
            <a:ext cx="150305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收聽故事</a:t>
            </a:r>
          </a:p>
        </p:txBody>
      </p:sp>
      <p:pic>
        <p:nvPicPr>
          <p:cNvPr id="11271" name="圖片 9" descr="ch09教材 for ppt 01_Page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38" y="1521323"/>
            <a:ext cx="5801211" cy="410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P4_ch9_MaterialB_R3.wav">
            <a:hlinkClick r:id="" action="ppaction://media"/>
          </p:cNvPr>
          <p:cNvPicPr>
            <a:picLocks noRot="1" noChangeAspect="1"/>
          </p:cNvPicPr>
          <p:nvPr>
            <a:wavAudioFile r:embed="rId1" name="SP4_ch9_MaterialB_R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98" y="230982"/>
            <a:ext cx="64374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373504" y="1238357"/>
            <a:ext cx="56137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u="sng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zh-TW" altLang="en-US" sz="32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誕生的晚上，天使顯現給牧羊人，告訴他們那位嬰孩正是救主</a:t>
            </a:r>
            <a:r>
              <a:rPr lang="zh-TW" altLang="en-US" sz="3200" b="1" u="sng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zh-TW" altLang="en-US" sz="32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。牧羊人於是趕往白冷，見到天使所說的一切，驚奇不已。</a:t>
            </a:r>
            <a:r>
              <a:rPr lang="zh-TW" altLang="en-US" sz="3200" b="1" u="sng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瑪利亞</a:t>
            </a:r>
            <a:r>
              <a:rPr lang="zh-TW" altLang="en-US" sz="32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便把這一切事記在心中，反覆思想天主的旨意。</a:t>
            </a:r>
            <a:endParaRPr lang="en-US" altLang="zh-TW" sz="3200" b="1" dirty="0">
              <a:solidFill>
                <a:srgbClr val="FFFF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14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-148917" y="230982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3500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3500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聖母反覆思量生活中的事情</a:t>
            </a:r>
            <a:r>
              <a:rPr kumimoji="0" lang="en-US" altLang="zh-TW" sz="3500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2293" name="文字方塊 4"/>
          <p:cNvSpPr txBox="1">
            <a:spLocks noChangeArrowheads="1"/>
          </p:cNvSpPr>
          <p:nvPr/>
        </p:nvSpPr>
        <p:spPr bwMode="auto">
          <a:xfrm>
            <a:off x="9044083" y="409433"/>
            <a:ext cx="177859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收聽故事</a:t>
            </a:r>
          </a:p>
        </p:txBody>
      </p:sp>
      <p:pic>
        <p:nvPicPr>
          <p:cNvPr id="12295" name="圖片 10" descr="ch09教材 for ppt 01_Page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17" y="1295400"/>
            <a:ext cx="5910188" cy="417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P4_ch9_MaterialC_R3.wav">
            <a:hlinkClick r:id="" action="ppaction://media"/>
          </p:cNvPr>
          <p:cNvPicPr>
            <a:picLocks noRot="1" noChangeAspect="1"/>
          </p:cNvPicPr>
          <p:nvPr>
            <a:wavAudioFile r:embed="rId1" name="SP4_ch9_MaterialC_R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42" y="296662"/>
            <a:ext cx="654807" cy="6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508699" y="1034998"/>
            <a:ext cx="5405797" cy="443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u="sng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瑪利亞</a:t>
            </a:r>
            <a:r>
              <a:rPr lang="zh-TW" altLang="en-US" sz="32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立即上前問耶穌為何留在聖殿，</a:t>
            </a:r>
            <a:r>
              <a:rPr lang="zh-TW" altLang="en-US" sz="3200" b="1" u="sng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zh-TW" altLang="en-US" sz="32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卻表示自己該留在天父的</a:t>
            </a:r>
            <a:r>
              <a:rPr lang="zh-TW" altLang="en-US" sz="3200" b="1" dirty="0" smtClean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地方。</a:t>
            </a:r>
            <a:r>
              <a:rPr lang="zh-TW" altLang="en-US" sz="3200" b="1" u="sng" dirty="0" smtClean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瑪</a:t>
            </a:r>
            <a:r>
              <a:rPr lang="zh-TW" altLang="en-US" sz="3200" b="1" u="sng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利亞</a:t>
            </a:r>
            <a:r>
              <a:rPr lang="zh-TW" altLang="en-US" sz="32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不明白耶穌的話，但把此事記在心中，反覆思考，讓自己更明白天主的計劃。</a:t>
            </a:r>
            <a:endParaRPr lang="en-US" altLang="zh-TW" sz="3200" b="1" dirty="0">
              <a:solidFill>
                <a:srgbClr val="FFFF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52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6011" y="904522"/>
            <a:ext cx="8409603" cy="56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3"/>
          <p:cNvSpPr>
            <a:spLocks noChangeArrowheads="1"/>
          </p:cNvSpPr>
          <p:nvPr/>
        </p:nvSpPr>
        <p:spPr bwMode="auto">
          <a:xfrm>
            <a:off x="0" y="136478"/>
            <a:ext cx="11921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小任務：</a:t>
            </a:r>
            <a:r>
              <a:rPr lang="zh-TW" altLang="en-US" sz="2800" b="1" u="sng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瑪利亞</a:t>
            </a:r>
            <a:r>
              <a:rPr lang="zh-TW" altLang="en-US" sz="2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的反省及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結果，完成後把它剪下，貼在這課的「小天地」內。</a:t>
            </a:r>
            <a:endParaRPr lang="zh-TW" altLang="en-US" sz="28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919" y="904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方塊 3"/>
          <p:cNvSpPr txBox="1">
            <a:spLocks noChangeArrowheads="1"/>
          </p:cNvSpPr>
          <p:nvPr/>
        </p:nvSpPr>
        <p:spPr bwMode="auto">
          <a:xfrm>
            <a:off x="2672845" y="781277"/>
            <a:ext cx="5827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400" b="1" dirty="0" smtClean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請家長和子女一起祈禱</a:t>
            </a:r>
            <a:endParaRPr lang="zh-TW" altLang="en-US" sz="4400" b="1" dirty="0">
              <a:solidFill>
                <a:srgbClr val="FFFF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579" name="文字方塊 4"/>
          <p:cNvSpPr txBox="1">
            <a:spLocks noChangeArrowheads="1"/>
          </p:cNvSpPr>
          <p:nvPr/>
        </p:nvSpPr>
        <p:spPr bwMode="auto">
          <a:xfrm>
            <a:off x="395783" y="2247487"/>
            <a:ext cx="1088896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44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仁慈的天父，</a:t>
            </a:r>
            <a:r>
              <a:rPr lang="zh-TW" altLang="en-US" sz="4400" b="1" dirty="0" smtClean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感謝祢賜</a:t>
            </a:r>
            <a:r>
              <a:rPr lang="zh-TW" altLang="en-US" sz="44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給我們智慧，教</a:t>
            </a:r>
            <a:endParaRPr lang="en-US" altLang="zh-TW" sz="4400" b="1" dirty="0">
              <a:solidFill>
                <a:srgbClr val="FFFF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44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導我們反省自己的生活，使我們在思言</a:t>
            </a:r>
            <a:endParaRPr lang="en-US" altLang="zh-TW" sz="4400" b="1" dirty="0">
              <a:solidFill>
                <a:srgbClr val="FFFF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44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行為上得到成長。亞孟。</a:t>
            </a:r>
            <a:endParaRPr lang="en-US" altLang="zh-TW" sz="4400" b="1" dirty="0">
              <a:solidFill>
                <a:srgbClr val="FFFF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6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6" name="圖片 5" descr="MH90042993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184" y="84507"/>
            <a:ext cx="2166937" cy="2166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9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字方塊 3"/>
          <p:cNvSpPr txBox="1">
            <a:spLocks noChangeArrowheads="1"/>
          </p:cNvSpPr>
          <p:nvPr/>
        </p:nvSpPr>
        <p:spPr bwMode="auto">
          <a:xfrm>
            <a:off x="881917" y="13636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本課金句</a:t>
            </a:r>
          </a:p>
        </p:txBody>
      </p:sp>
      <p:sp>
        <p:nvSpPr>
          <p:cNvPr id="30723" name="文字方塊 4"/>
          <p:cNvSpPr txBox="1">
            <a:spLocks noChangeArrowheads="1"/>
          </p:cNvSpPr>
          <p:nvPr/>
        </p:nvSpPr>
        <p:spPr bwMode="auto">
          <a:xfrm>
            <a:off x="827882" y="2585445"/>
            <a:ext cx="10567999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48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瑪利亞把</a:t>
            </a:r>
            <a:r>
              <a:rPr lang="zh-TW" altLang="en-US" sz="4800" b="1" dirty="0" smtClean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這一切默存在</a:t>
            </a:r>
            <a:r>
              <a:rPr lang="zh-TW" altLang="en-US" sz="48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心中，</a:t>
            </a:r>
            <a:endParaRPr lang="en-US" altLang="zh-TW" sz="4800" b="1" dirty="0">
              <a:solidFill>
                <a:srgbClr val="FFFF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48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反覆思想。</a:t>
            </a:r>
            <a:r>
              <a:rPr lang="zh-TW" altLang="en-US" sz="30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3000" b="1" dirty="0">
              <a:solidFill>
                <a:srgbClr val="FFFF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3000" b="1" dirty="0" smtClean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													(</a:t>
            </a:r>
            <a:r>
              <a:rPr lang="zh-TW" altLang="en-US" sz="30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取自 路 </a:t>
            </a:r>
            <a:r>
              <a:rPr lang="en-US" altLang="zh-TW" sz="3000" b="1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2:19)</a:t>
            </a:r>
            <a:endParaRPr lang="zh-TW" altLang="en-US" sz="3000" b="1" dirty="0">
              <a:solidFill>
                <a:srgbClr val="FFFF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24" name="Picture 5" descr="C:\Users\maria_woo\AppData\Local\Microsoft\Windows\Temporary Internet Files\Content.IE5\U536WCYR\MC90035408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6219" y="260350"/>
            <a:ext cx="237966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7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配量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配量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76448-B9B5-444F-ABF0-3E2949E5B924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infopath/2007/PartnerControl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切割研究設計</Template>
  <TotalTime>0</TotalTime>
  <Words>620</Words>
  <Application>Microsoft Office PowerPoint</Application>
  <PresentationFormat>自訂</PresentationFormat>
  <Paragraphs>46</Paragraphs>
  <Slides>18</Slides>
  <Notes>3</Notes>
  <HiddenSlides>0</HiddenSlides>
  <MMClips>5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配量</vt:lpstr>
      <vt:lpstr>1_配量</vt:lpstr>
      <vt:lpstr>每年5月8日是我們會祖聖瑪大肋納的瞻禮,感謝會祖創立嘉諾撒仁愛女修會,好讓我們更認識和愛慕耶穌。現在，讓我們回顧會祖的一生。  </vt:lpstr>
      <vt:lpstr>PowerPoint 簡報</vt:lpstr>
      <vt:lpstr>第九課 反省真好</vt:lpstr>
      <vt:lpstr>生活中，我們接觸到不同人、事和物。你可曾回想這些經驗？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2020-04-26T02:44:49Z</dcterms:created>
  <dcterms:modified xsi:type="dcterms:W3CDTF">2020-04-28T13:46:58Z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