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8" r:id="rId4"/>
    <p:sldMasterId id="2147483706" r:id="rId5"/>
  </p:sldMasterIdLst>
  <p:notesMasterIdLst>
    <p:notesMasterId r:id="rId27"/>
  </p:notesMasterIdLst>
  <p:handoutMasterIdLst>
    <p:handoutMasterId r:id="rId28"/>
  </p:handoutMasterIdLst>
  <p:sldIdLst>
    <p:sldId id="277" r:id="rId6"/>
    <p:sldId id="266" r:id="rId7"/>
    <p:sldId id="256" r:id="rId8"/>
    <p:sldId id="261" r:id="rId9"/>
    <p:sldId id="265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72" r:id="rId25"/>
    <p:sldId id="276" r:id="rId26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5" autoAdjust="0"/>
  </p:normalViewPr>
  <p:slideViewPr>
    <p:cSldViewPr snapToGrid="0">
      <p:cViewPr>
        <p:scale>
          <a:sx n="80" d="100"/>
          <a:sy n="80" d="100"/>
        </p:scale>
        <p:origin x="-120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="" xmlns:a16="http://schemas.microsoft.com/office/drawing/2014/main" id="{3591CCBB-B16A-42AB-800B-7F955ED8B4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3FCA1161-78C2-4565-92AF-4FF7ED2363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0971C-A5E4-4A2C-8AFF-F08109FF6396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2020/4/26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17DFD468-5BDF-4EF4-A988-69888192AF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42D04DCF-D5B3-487A-BC4B-BB08FC3BE8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180DD-99FD-444C-8072-382588E12E6B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9041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3CAC449-4460-437F-AD4E-586CBFE8B385}" type="datetime1">
              <a:rPr lang="zh-TW" altLang="en-US" smtClean="0"/>
              <a:pPr/>
              <a:t>2020/4/26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C90353-6370-4DA8-A9AC-AE47C0CB8DFB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06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>
                <a:solidFill>
                  <a:prstClr val="black"/>
                </a:solidFill>
              </a:rPr>
              <a:pPr/>
              <a:t>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6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51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028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90353-6370-4DA8-A9AC-AE47C0CB8DFB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360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7D32CD-7F4F-4FC9-AB58-C2ECE340EB6C}" type="slidenum">
              <a:rPr lang="zh-TW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49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D11C792-513D-41E8-AA48-36F09044D5C9}" type="slidenum">
              <a:rPr lang="zh-TW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6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801171E-0F7C-4FF5-8675-2CB5E464F0C7}" type="slidenum">
              <a:rPr lang="zh-TW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6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FB80149-5088-4E49-9C16-AA82F7C64FFB}" type="slidenum">
              <a:rPr lang="zh-TW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3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9E30428-EFE3-4483-9AE2-28690A10459D}" type="slidenum">
              <a:rPr lang="zh-TW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HD-面板標題-結合索環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4485EF97-63A0-4339-9E80-A3851B007D24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5" name="直線接點​​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27829E-BF5F-43A1-85FE-E47E6D3F31C6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0282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E31854-9880-47B4-BC99-913E5CA4BE0D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5" name="直線接點​​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0" name="文字預留位置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8E4E4B1-B59F-4D43-912A-F977A3ED942F}" type="datetime1">
              <a:rPr lang="zh-TW" altLang="en-US" smtClean="0"/>
              <a:t>2020/4/26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0A6BED-CFB8-402E-8E58-E6373267434F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680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4" name="文字預留位置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ACA9221-78F5-4B9B-9DDA-0A322D3DF9FF}" type="datetime1">
              <a:rPr lang="zh-TW" altLang="en-US" smtClean="0"/>
              <a:t>2020/4/26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zh-TW" altLang="en-US" sz="8000" noProof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cxnSp>
        <p:nvCxnSpPr>
          <p:cNvPr id="26" name="直線接點​​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或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1" name="文字預留位置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8919EF-C24A-4F44-B8E4-F261E807E8E9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5" name="直線接點​​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158A4E-CCF4-45C8-9191-7101398456C3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4" name="直線接點​​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7D9D0-8817-417E-9803-B9903EC8D327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4" name="直線接點​​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HD-面板標題-結合索環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fld id="{4485EF97-63A0-4339-9E80-A3851B007D24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5" name="直線接點​​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572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​​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3E9DF2-29AA-4775-97E0-1E02901F1AE9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84065D-F351-4B03-BD91-D8A6B8D4B362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7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​​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3E9DF2-29AA-4775-97E0-1E02901F1AE9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885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CC815E5-2816-4AD8-AEE5-78457D1B4396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241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​​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2D1BDF8-E69B-400A-8DCD-9CF136DF2179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5D84065D-F351-4B03-BD91-D8A6B8D4B362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3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1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180671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F96EEF3-14EF-4CE3-8981-675A57EAAA0E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8" name="直線接點​​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363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6EF9AD-23F0-4443-BDA0-54F895D552E9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4" name="直線接點​​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816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CC2B3F-0600-45D9-AF74-5B4D4943987D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07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E80E7F-F547-4261-9498-D24ECD20F718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31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7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9DCEC6B-EC27-4A5D-8D57-52F8912CE234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98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127829E-BF5F-43A1-85FE-E47E6D3F31C6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CE31854-9880-47B4-BC99-913E5CA4BE0D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5" name="直線接點​​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989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0" name="文字預留位置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8E4E4B1-B59F-4D43-912A-F977A3ED942F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800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zh-TW" altLang="en-US" sz="800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25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C815E5-2816-4AD8-AEE5-78457D1B4396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6" name="直線接點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C0A6BED-CFB8-402E-8E58-E6373267434F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30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4" name="文字預留位置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ACA9221-78F5-4B9B-9DDA-0A322D3DF9FF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800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zh-TW" altLang="en-US" sz="800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cxnSp>
        <p:nvCxnSpPr>
          <p:cNvPr id="26" name="直線接點​​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69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或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1" name="文字預留位置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8919EF-C24A-4F44-B8E4-F261E807E8E9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5" name="直線接點​​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31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158A4E-CCF4-45C8-9191-7101398456C3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4" name="直線接點​​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716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C7D9D0-8817-417E-9803-B9903EC8D327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4" name="直線接點​​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40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​​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D1BDF8-E69B-400A-8DCD-9CF136DF2179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698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1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180671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96EEF3-14EF-4CE3-8981-675A57EAAA0E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8" name="直線接點​​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EF9AD-23F0-4443-BDA0-54F895D552E9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4" name="直線接點​​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C2B3F-0600-45D9-AF74-5B4D4943987D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9486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E80E7F-F547-4261-9498-D24ECD20F718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cxnSp>
        <p:nvCxnSpPr>
          <p:cNvPr id="16" name="直線接點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7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DCEC6B-EC27-4A5D-8D57-52F8912CE234}" type="datetime1">
              <a:rPr lang="zh-TW" altLang="en-US" noProof="0" smtClean="0"/>
              <a:t>2020/4/26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5858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HD-面板內容-結合索環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B2C5094-6488-4F2C-B254-54A5FBC5AC4C}" type="datetime1">
              <a:rPr lang="zh-TW" altLang="en-US" smtClean="0"/>
              <a:t>2020/4/26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6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HD-面板內容-結合索環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B2C5094-6488-4F2C-B254-54A5FBC5AC4C}" type="datetime1">
              <a:rPr lang="zh-TW" altLang="en-US" smtClean="0">
                <a:solidFill>
                  <a:prstClr val="black"/>
                </a:solidFill>
              </a:rPr>
              <a:pPr/>
              <a:t>2020/4/26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57F1E4F-1CFF-5643-939E-217C01CDF565}" type="slidenum">
              <a:rPr lang="en-US" altLang="zh-TW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0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hyperlink" Target="https://youtu.be/0V9Gikwrbi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矩形 18">
            <a:extLst>
              <a:ext uri="{FF2B5EF4-FFF2-40B4-BE49-F238E27FC236}">
                <a16:creationId xmlns="" xmlns:a16="http://schemas.microsoft.com/office/drawing/2014/main" id="{DE7FE386-0AC4-4C92-8682-5974010DA6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5E82424F-9EF6-458B-AA0B-38E32B55EE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4662" y="469900"/>
            <a:ext cx="11239500" cy="5918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BE5AC547-57D3-460D-B42C-0504301E88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ap="flat">
            <a:noFill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1C7DE69-9246-4C6D-B903-F8ACF4C0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98" y="1315526"/>
            <a:ext cx="10643428" cy="1163147"/>
          </a:xfrm>
        </p:spPr>
        <p:txBody>
          <a:bodyPr rtlCol="0">
            <a:noAutofit/>
          </a:bodyPr>
          <a:lstStyle/>
          <a:p>
            <a:pPr algn="l"/>
            <a:r>
              <a:rPr lang="zh-TW" altLang="en-US" sz="4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每年</a:t>
            </a:r>
            <a:r>
              <a:rPr lang="en-US" altLang="zh-TW" sz="4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日是我們會祖聖</a:t>
            </a:r>
            <a:r>
              <a:rPr lang="zh-TW" altLang="en-US" sz="40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瑪大肋納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的瞻禮</a:t>
            </a:r>
            <a:r>
              <a:rPr lang="en-US" altLang="zh-TW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感謝會祖創立</a:t>
            </a:r>
            <a:r>
              <a:rPr lang="zh-TW" altLang="en-US" sz="40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嘉諾撒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仁愛女修會</a:t>
            </a:r>
            <a:r>
              <a:rPr lang="en-US" altLang="zh-TW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HK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好讓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HK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們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</a:t>
            </a:r>
            <a:r>
              <a:rPr lang="zh-HK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認識和愛慕</a:t>
            </a:r>
            <a:r>
              <a:rPr lang="zh-HK" altLang="en-US" sz="40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</a:t>
            </a:r>
            <a:r>
              <a:rPr lang="zh-TW" altLang="en-US" sz="4000" b="1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穌</a:t>
            </a:r>
            <a:r>
              <a:rPr lang="zh-HK" altLang="en-US" sz="4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40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現在，讓我們回顧會祖的</a:t>
            </a:r>
            <a:r>
              <a:rPr lang="zh-TW" altLang="en-US" sz="4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一生</a:t>
            </a:r>
            <a:r>
              <a:rPr lang="zh-HK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altLang="zh-TW" sz="4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40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6014" t="12704" r="19699" b="11474"/>
          <a:stretch/>
        </p:blipFill>
        <p:spPr>
          <a:xfrm>
            <a:off x="3639123" y="2571654"/>
            <a:ext cx="4910578" cy="3256119"/>
          </a:xfrm>
          <a:prstGeom prst="rect">
            <a:avLst/>
          </a:prstGeom>
        </p:spPr>
      </p:pic>
      <p:sp>
        <p:nvSpPr>
          <p:cNvPr id="9" name="標題 4"/>
          <p:cNvSpPr txBox="1">
            <a:spLocks/>
          </p:cNvSpPr>
          <p:nvPr/>
        </p:nvSpPr>
        <p:spPr>
          <a:xfrm>
            <a:off x="6469187" y="5827773"/>
            <a:ext cx="5961732" cy="51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rgbClr val="FFFF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可點擊圖片，進入影片連結。</a:t>
            </a:r>
            <a:endParaRPr lang="en-US" sz="3200" b="1" dirty="0">
              <a:solidFill>
                <a:srgbClr val="FFFF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174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矩形 4"/>
          <p:cNvSpPr>
            <a:spLocks noChangeArrowheads="1"/>
          </p:cNvSpPr>
          <p:nvPr/>
        </p:nvSpPr>
        <p:spPr bwMode="auto">
          <a:xfrm>
            <a:off x="1178193" y="1009650"/>
            <a:ext cx="93606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彼此相愛和貢獻自己，成了這個團體的標記，</a:t>
            </a:r>
            <a:endParaRPr lang="en-US" altLang="zh-TW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並得到全民眾的愛戴。</a:t>
            </a:r>
            <a:endParaRPr lang="en-US" altLang="zh-TW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63" name="圖片 8" descr="ch10_T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401" y="2478356"/>
            <a:ext cx="5414693" cy="382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文字方塊 4"/>
          <p:cNvSpPr txBox="1">
            <a:spLocks noChangeArrowheads="1"/>
          </p:cNvSpPr>
          <p:nvPr/>
        </p:nvSpPr>
        <p:spPr bwMode="auto">
          <a:xfrm>
            <a:off x="9561271" y="2836971"/>
            <a:ext cx="1597509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1" name="JP3_17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808" y="2836971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6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文字方塊 3"/>
          <p:cNvSpPr txBox="1">
            <a:spLocks noChangeArrowheads="1"/>
          </p:cNvSpPr>
          <p:nvPr/>
        </p:nvSpPr>
        <p:spPr bwMode="auto">
          <a:xfrm>
            <a:off x="1906292" y="1341439"/>
            <a:ext cx="2240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本課金句</a:t>
            </a:r>
          </a:p>
        </p:txBody>
      </p:sp>
      <p:sp>
        <p:nvSpPr>
          <p:cNvPr id="33795" name="文字方塊 4"/>
          <p:cNvSpPr txBox="1">
            <a:spLocks noChangeArrowheads="1"/>
          </p:cNvSpPr>
          <p:nvPr/>
        </p:nvSpPr>
        <p:spPr bwMode="auto">
          <a:xfrm>
            <a:off x="1518833" y="3018242"/>
            <a:ext cx="948496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愛不求己益。</a:t>
            </a:r>
            <a:endParaRPr lang="en-US" altLang="zh-TW" sz="6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		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						(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格前 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13:5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節錄</a:t>
            </a:r>
            <a:r>
              <a:rPr lang="en-US" altLang="zh-TW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796" name="Picture 5" descr="C:\Users\maria_woo\AppData\Local\Microsoft\Windows\Temporary Internet Files\Content.IE5\U536WCYR\MC900354089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7" y="1327482"/>
            <a:ext cx="237966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7332" y="5119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3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3"/>
          <p:cNvSpPr txBox="1">
            <a:spLocks noChangeArrowheads="1"/>
          </p:cNvSpPr>
          <p:nvPr/>
        </p:nvSpPr>
        <p:spPr bwMode="auto">
          <a:xfrm>
            <a:off x="1859797" y="1202796"/>
            <a:ext cx="85860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請家長和子女一起祈禱</a:t>
            </a:r>
            <a:endParaRPr lang="zh-TW" altLang="en-US" sz="4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915" name="文字方塊 4"/>
          <p:cNvSpPr txBox="1">
            <a:spLocks noChangeArrowheads="1"/>
          </p:cNvSpPr>
          <p:nvPr/>
        </p:nvSpPr>
        <p:spPr bwMode="auto">
          <a:xfrm>
            <a:off x="1286359" y="2433234"/>
            <a:ext cx="1004290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天主，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謝謝祢讓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我在團體中生活，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求祢派遣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聖神，使我</a:t>
            </a:r>
            <a:r>
              <a:rPr lang="zh-TW" altLang="en-US" sz="3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充滿祢的</a:t>
            </a:r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愛，讓我能愛我的團體，又能為團體的需要，貢獻我的能力。亞孟。</a:t>
            </a:r>
            <a:endParaRPr lang="en-US" altLang="zh-TW" sz="3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pic>
        <p:nvPicPr>
          <p:cNvPr id="6" name="圖片 5" descr="MH90042993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32" y="4124670"/>
            <a:ext cx="2166937" cy="2166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50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54" y="1173506"/>
            <a:ext cx="8786899" cy="53949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0063" y="587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779" y="876143"/>
            <a:ext cx="8392802" cy="58931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" r="-2750"/>
          <a:stretch/>
        </p:blipFill>
        <p:spPr>
          <a:xfrm>
            <a:off x="216568" y="1420975"/>
            <a:ext cx="9673390" cy="49557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263" y="2171947"/>
            <a:ext cx="2409841" cy="29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6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908" y="876142"/>
            <a:ext cx="6919358" cy="586154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4751" y="2171947"/>
            <a:ext cx="2980353" cy="35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4" y="984428"/>
            <a:ext cx="4197834" cy="57337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204"/>
          <a:stretch/>
        </p:blipFill>
        <p:spPr>
          <a:xfrm>
            <a:off x="6326920" y="1120158"/>
            <a:ext cx="3658737" cy="5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21" y="876143"/>
            <a:ext cx="9889958" cy="59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168257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6" y="1172864"/>
            <a:ext cx="3958286" cy="55963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84" y="1100623"/>
            <a:ext cx="3958285" cy="55963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4751" y="2171947"/>
            <a:ext cx="2980353" cy="3598232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242065" y="3460009"/>
            <a:ext cx="604434" cy="52694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00"/>
                    </a14:imgEffect>
                    <a14:imgEffect>
                      <a14:saturation sat="93000"/>
                    </a14:imgEffect>
                    <a14:imgEffect>
                      <a14:brightnessContrast brigh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2" y="1351763"/>
            <a:ext cx="7524087" cy="5003327"/>
          </a:xfrm>
          <a:prstGeom prst="rect">
            <a:avLst/>
          </a:prstGeom>
          <a:effectLst>
            <a:glow>
              <a:schemeClr val="accent1">
                <a:alpha val="64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533400"/>
          </a:effectLst>
        </p:spPr>
      </p:pic>
      <p:grpSp>
        <p:nvGrpSpPr>
          <p:cNvPr id="18" name="群組 17"/>
          <p:cNvGrpSpPr/>
          <p:nvPr/>
        </p:nvGrpSpPr>
        <p:grpSpPr>
          <a:xfrm>
            <a:off x="6467722" y="346626"/>
            <a:ext cx="6053612" cy="6429704"/>
            <a:chOff x="6264526" y="274056"/>
            <a:chExt cx="6053612" cy="6429704"/>
          </a:xfrm>
        </p:grpSpPr>
        <p:sp>
          <p:nvSpPr>
            <p:cNvPr id="14" name="矩形 13"/>
            <p:cNvSpPr/>
            <p:nvPr/>
          </p:nvSpPr>
          <p:spPr>
            <a:xfrm>
              <a:off x="6286743" y="795190"/>
              <a:ext cx="5065486" cy="4223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</a:pP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仁慈的天父</a:t>
              </a:r>
              <a:r>
                <a:rPr lang="zh-TW" altLang="en-US" sz="2600" kern="1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祢</a:t>
              </a:r>
              <a:r>
                <a:rPr lang="zh-TW" altLang="en-US" sz="2600" kern="1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在教</a:t>
              </a: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會中選拔了聖瑪大肋納嘉諾撒成為貧者之僕，以彰顯祢對卑微弱小者的眷愛。懇求祢賜我們能在一切事上首先尋求祢，並以仁愛和謙遜的精神事奉卑微弱小的人。因我們的主基督。亞孟。</a:t>
              </a:r>
              <a:endParaRPr lang="en-US" sz="2600" kern="1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Text Box 698">
              <a:extLst>
                <a:ext uri="{FF2B5EF4-FFF2-40B4-BE49-F238E27FC236}">
                  <a16:creationId xmlns="" xmlns:a16="http://schemas.microsoft.com/office/drawing/2014/main" id="{394C9B9D-B09E-4F2A-BE7F-C6D71EBE0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7826" y="274056"/>
              <a:ext cx="603031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因父、及子、及聖神之名，亞孟。</a:t>
              </a:r>
            </a:p>
          </p:txBody>
        </p:sp>
        <p:sp>
          <p:nvSpPr>
            <p:cNvPr id="17" name="Text Box 698">
              <a:extLst>
                <a:ext uri="{FF2B5EF4-FFF2-40B4-BE49-F238E27FC236}">
                  <a16:creationId xmlns="" xmlns:a16="http://schemas.microsoft.com/office/drawing/2014/main" id="{7C6698D1-CFCB-4A29-B914-A6F624B47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4526" y="4881273"/>
              <a:ext cx="5844689" cy="1822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聖瑪大肋納嘉諾撒，為我等祈</a:t>
              </a:r>
              <a:r>
                <a:rPr lang="zh-TW" altLang="en-US" sz="2600" kern="1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600" kern="1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聖</a:t>
              </a:r>
              <a:r>
                <a:rPr lang="zh-TW" altLang="en-US" sz="2600" kern="1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女</a:t>
              </a: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柏</a:t>
              </a:r>
              <a:r>
                <a:rPr lang="zh-TW" altLang="en-US" sz="2600" kern="1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姬</a:t>
              </a: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達，為我等祈</a:t>
              </a:r>
              <a:r>
                <a:rPr lang="zh-TW" altLang="en-US" sz="2600" kern="1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600" kern="1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600" kern="1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因父、及子、及聖神之名，亞孟。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6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54" y="400269"/>
            <a:ext cx="11025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聖母月自製唸珠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為我們的團體祈禱</a:t>
            </a:r>
            <a:r>
              <a:rPr lang="zh-TW" altLang="en-US" sz="4000" b="1" dirty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。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8" y="1108155"/>
            <a:ext cx="3699597" cy="5230652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242065" y="3460009"/>
            <a:ext cx="604434" cy="526943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99" y="1108155"/>
            <a:ext cx="3699596" cy="52306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4034" y="1893599"/>
            <a:ext cx="2873158" cy="34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74A21A0-5F50-4AF0-AFAA-6C2AEAA9E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47" y="632742"/>
            <a:ext cx="87188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請學生完成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作業第</a:t>
            </a:r>
            <a:r>
              <a:rPr lang="en-US" altLang="zh-TW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8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anose="05000000000000000000" pitchFamily="2" charset="2"/>
              </a:rPr>
              <a:t>頁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="" xmlns:a16="http://schemas.microsoft.com/office/drawing/2014/main" id="{2726968C-1ADC-47C5-9950-925E1AD69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47" y="1570185"/>
            <a:ext cx="10665581" cy="352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作業指引：</a:t>
            </a:r>
            <a:endParaRPr kumimoji="0" lang="en-US" altLang="zh-TW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450850" indent="-450850">
              <a:lnSpc>
                <a:spcPct val="200000"/>
              </a:lnSpc>
            </a:pPr>
            <a:r>
              <a:rPr lang="en-US" altLang="zh-TW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1.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第</a:t>
            </a:r>
            <a:r>
              <a:rPr lang="en-US" altLang="zh-TW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8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頁作業，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反思在過去</a:t>
            </a: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/ 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</a:rPr>
              <a:t>上學期，寫下你為團體所作出的貢獻。</a:t>
            </a:r>
            <a:endParaRPr lang="en-US" altLang="zh-TW" sz="2800" dirty="0">
              <a:solidFill>
                <a:schemeClr val="tx1">
                  <a:lumMod val="9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2</a:t>
            </a:r>
            <a:r>
              <a:rPr lang="en-US" altLang="zh-TW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.</a:t>
            </a: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完成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後，同學們，如果你願意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，拍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一張照片，分享給老師喔！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  歡迎電郵</a:t>
            </a:r>
            <a:r>
              <a:rPr lang="zh-TW" altLang="en-US" sz="2800" dirty="0" smtClean="0">
                <a:solidFill>
                  <a:schemeClr val="tx1">
                    <a:lumMod val="95000"/>
                  </a:schemeClr>
                </a:solidFill>
                <a:latin typeface="標楷體" pitchFamily="65" charset="-120"/>
                <a:ea typeface="標楷體" pitchFamily="65" charset="-120"/>
                <a:sym typeface="Wingdings" panose="05000000000000000000" pitchFamily="2" charset="2"/>
              </a:rPr>
              <a:t>給陳詠儀老師：</a:t>
            </a:r>
            <a:r>
              <a:rPr lang="en-US" sz="3200" b="1" dirty="0" smtClean="0"/>
              <a:t>emc.misschan@gmail.com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243" y="5040450"/>
            <a:ext cx="2250743" cy="22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岩灘&#10;&#10;">
            <a:extLst>
              <a:ext uri="{FF2B5EF4-FFF2-40B4-BE49-F238E27FC236}">
                <a16:creationId xmlns="" xmlns:a16="http://schemas.microsoft.com/office/drawing/2014/main" id="{1D741830-4E4E-4CA5-B92A-047E598CB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EF41A68A-8CD1-4105-B4EC-A56286CB0F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11" name="手繪多邊形 16">
              <a:extLst>
                <a:ext uri="{FF2B5EF4-FFF2-40B4-BE49-F238E27FC236}">
                  <a16:creationId xmlns="" xmlns:a16="http://schemas.microsoft.com/office/drawing/2014/main" id="{7B955F46-02E4-4A82-96F5-CBAFDD4A74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="" xmlns:a16="http://schemas.microsoft.com/office/drawing/2014/main" id="{879775EF-026C-4E4A-873B-185915FB4F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13" name="環圈 19">
                <a:extLst>
                  <a:ext uri="{FF2B5EF4-FFF2-40B4-BE49-F238E27FC236}">
                    <a16:creationId xmlns="" xmlns:a16="http://schemas.microsoft.com/office/drawing/2014/main" id="{400D0967-F02F-4275-8520-75D52A1DF66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4" name="環圈 21">
                <a:extLst>
                  <a:ext uri="{FF2B5EF4-FFF2-40B4-BE49-F238E27FC236}">
                    <a16:creationId xmlns="" xmlns:a16="http://schemas.microsoft.com/office/drawing/2014/main" id="{B4B16BA1-0F90-43DD-9D6C-6F196A15A30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5" name="環圈 22">
                <a:extLst>
                  <a:ext uri="{FF2B5EF4-FFF2-40B4-BE49-F238E27FC236}">
                    <a16:creationId xmlns="" xmlns:a16="http://schemas.microsoft.com/office/drawing/2014/main" id="{7B652CBC-3D51-4C0E-8DDE-2C4A49B387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6" name="環圈 23">
                <a:extLst>
                  <a:ext uri="{FF2B5EF4-FFF2-40B4-BE49-F238E27FC236}">
                    <a16:creationId xmlns="" xmlns:a16="http://schemas.microsoft.com/office/drawing/2014/main" id="{3AFF0419-6554-4FDD-93AB-8A8C45FF5B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4774D57-151E-4936-9AF4-E70073D4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第十課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C5370FC1-A32E-43A6-9E96-92974CB54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樂在團體中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直線接點​​ 17">
            <a:extLst>
              <a:ext uri="{FF2B5EF4-FFF2-40B4-BE49-F238E27FC236}">
                <a16:creationId xmlns="" xmlns:a16="http://schemas.microsoft.com/office/drawing/2014/main" id="{5F310D7E-8F1E-4C2F-8824-E43E043DD8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爆炸 2 3"/>
          <p:cNvSpPr/>
          <p:nvPr/>
        </p:nvSpPr>
        <p:spPr>
          <a:xfrm>
            <a:off x="-846161" y="-347399"/>
            <a:ext cx="8447964" cy="3944200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請打開課本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P.20 ,</a:t>
            </a: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我們準備上課喔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9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矩形 7">
            <a:extLst>
              <a:ext uri="{FF2B5EF4-FFF2-40B4-BE49-F238E27FC236}">
                <a16:creationId xmlns="" xmlns:a16="http://schemas.microsoft.com/office/drawing/2014/main" id="{DA954E3F-C90F-4AED-8C5E-30BBC9987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45F274D6-81B5-4350-AFD5-014504FF59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30000">
                <a:srgbClr val="FFFFFF"/>
              </a:gs>
              <a:gs pos="61000">
                <a:srgbClr val="F8F8F8"/>
              </a:gs>
              <a:gs pos="97000">
                <a:srgbClr val="E5E5E5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127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6F200E9-8116-4990-B241-6223D73C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4654296" cy="6857999"/>
          </a:xfr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團體與我們有甚麼關係？</a:t>
            </a:r>
          </a:p>
        </p:txBody>
      </p:sp>
      <p:sp useBgFill="1">
        <p:nvSpPr>
          <p:cNvPr id="12" name="矩形 11">
            <a:extLst>
              <a:ext uri="{FF2B5EF4-FFF2-40B4-BE49-F238E27FC236}">
                <a16:creationId xmlns="" xmlns:a16="http://schemas.microsoft.com/office/drawing/2014/main" id="{8D21268E-FF5E-4624-BB9D-B825216E9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4082" y="469900"/>
            <a:ext cx="6582982" cy="59182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92819B5D-60BA-4995-92D8-FC547E6048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98325" y="635508"/>
            <a:ext cx="6254496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7" descr="C:\Users\maria_woo\AppData\Local\Microsoft\Windows\Temporary Internet Files\Content.IE5\XOVKA1NA\MC90042698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29" y="1107629"/>
            <a:ext cx="5226888" cy="486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">
            <a:extLst>
              <a:ext uri="{FF2B5EF4-FFF2-40B4-BE49-F238E27FC236}">
                <a16:creationId xmlns="" xmlns:a16="http://schemas.microsoft.com/office/drawing/2014/main" id="{D4774D57-151E-4936-9AF4-E70073D4EB30}"/>
              </a:ext>
            </a:extLst>
          </p:cNvPr>
          <p:cNvSpPr txBox="1">
            <a:spLocks/>
          </p:cNvSpPr>
          <p:nvPr/>
        </p:nvSpPr>
        <p:spPr>
          <a:xfrm>
            <a:off x="-685714" y="179581"/>
            <a:ext cx="3731275" cy="15155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5059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圖片 53">
            <a:extLst>
              <a:ext uri="{FF2B5EF4-FFF2-40B4-BE49-F238E27FC236}">
                <a16:creationId xmlns="" xmlns:a16="http://schemas.microsoft.com/office/drawing/2014/main" id="{D5E3CF8B-6090-4FFC-B9BE-6FF60AEE4B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56" name="直線接點 55">
            <a:extLst>
              <a:ext uri="{FF2B5EF4-FFF2-40B4-BE49-F238E27FC236}">
                <a16:creationId xmlns="" xmlns:a16="http://schemas.microsoft.com/office/drawing/2014/main" id="{F444405B-FBD8-46A8-84D6-CE7278014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58" name="矩形 57">
            <a:extLst>
              <a:ext uri="{FF2B5EF4-FFF2-40B4-BE49-F238E27FC236}">
                <a16:creationId xmlns="" xmlns:a16="http://schemas.microsoft.com/office/drawing/2014/main" id="{221A9CB9-F531-48D3-A506-95FE2534D4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="" xmlns:a16="http://schemas.microsoft.com/office/drawing/2014/main" id="{8FD39BF5-DFD4-40A5-8009-2EA1391ABA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0691" y="494556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62" name="群組 61">
            <a:extLst>
              <a:ext uri="{FF2B5EF4-FFF2-40B4-BE49-F238E27FC236}">
                <a16:creationId xmlns="" xmlns:a16="http://schemas.microsoft.com/office/drawing/2014/main" id="{3A0F723F-8F96-43F7-9D99-0D837624E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74020" y="577316"/>
            <a:ext cx="11056826" cy="5728876"/>
            <a:chOff x="574020" y="519524"/>
            <a:chExt cx="11056826" cy="5728876"/>
          </a:xfrm>
        </p:grpSpPr>
        <p:grpSp>
          <p:nvGrpSpPr>
            <p:cNvPr id="63" name="群組 62">
              <a:extLst>
                <a:ext uri="{FF2B5EF4-FFF2-40B4-BE49-F238E27FC236}">
                  <a16:creationId xmlns="" xmlns:a16="http://schemas.microsoft.com/office/drawing/2014/main" id="{F1B4D856-F364-4DDD-BC91-4D024A8252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11375937" y="519524"/>
              <a:ext cx="246888" cy="246888"/>
              <a:chOff x="582041" y="6001512"/>
              <a:chExt cx="246888" cy="246888"/>
            </a:xfrm>
          </p:grpSpPr>
          <p:sp useBgFill="1">
            <p:nvSpPr>
              <p:cNvPr id="51" name="橢圓​​ 72">
                <a:extLst>
                  <a:ext uri="{FF2B5EF4-FFF2-40B4-BE49-F238E27FC236}">
                    <a16:creationId xmlns="" xmlns:a16="http://schemas.microsoft.com/office/drawing/2014/main" id="{72F1CBC0-365A-4E91-A63B-B7599EDED5C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22300" y="6049879"/>
                <a:ext cx="155448" cy="155448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2" name="環圈 38">
                <a:extLst>
                  <a:ext uri="{FF2B5EF4-FFF2-40B4-BE49-F238E27FC236}">
                    <a16:creationId xmlns="" xmlns:a16="http://schemas.microsoft.com/office/drawing/2014/main" id="{BE55A32E-C79F-4FD7-8BA4-7F3613D7BE9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82041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64" name="群組 63">
              <a:extLst>
                <a:ext uri="{FF2B5EF4-FFF2-40B4-BE49-F238E27FC236}">
                  <a16:creationId xmlns="" xmlns:a16="http://schemas.microsoft.com/office/drawing/2014/main" id="{B22DCA41-FD40-45D5-A909-60754B5804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11383958" y="6001512"/>
              <a:ext cx="246888" cy="246888"/>
              <a:chOff x="590062" y="6001512"/>
              <a:chExt cx="246888" cy="246888"/>
            </a:xfrm>
          </p:grpSpPr>
          <p:sp useBgFill="1">
            <p:nvSpPr>
              <p:cNvPr id="53" name="橢圓​​ 70">
                <a:extLst>
                  <a:ext uri="{FF2B5EF4-FFF2-40B4-BE49-F238E27FC236}">
                    <a16:creationId xmlns="" xmlns:a16="http://schemas.microsoft.com/office/drawing/2014/main" id="{03F3D55A-B20B-496C-B8DC-9E0C593E92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38342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5" name="環圈 36">
                <a:extLst>
                  <a:ext uri="{FF2B5EF4-FFF2-40B4-BE49-F238E27FC236}">
                    <a16:creationId xmlns="" xmlns:a16="http://schemas.microsoft.com/office/drawing/2014/main" id="{60221C8D-9A7A-4F34-AEE0-CF6BE6A4F09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90062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65" name="群組 64">
              <a:extLst>
                <a:ext uri="{FF2B5EF4-FFF2-40B4-BE49-F238E27FC236}">
                  <a16:creationId xmlns="" xmlns:a16="http://schemas.microsoft.com/office/drawing/2014/main" id="{B7419ED5-1433-4FFB-A272-D18229B049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574020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57" name="橢圓​​ 68">
                <a:extLst>
                  <a:ext uri="{FF2B5EF4-FFF2-40B4-BE49-F238E27FC236}">
                    <a16:creationId xmlns="" xmlns:a16="http://schemas.microsoft.com/office/drawing/2014/main" id="{8CBEE95B-136E-45DC-90DC-5E7C76EB4A8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46304" cy="146304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9" name="環圈 34">
                <a:extLst>
                  <a:ext uri="{FF2B5EF4-FFF2-40B4-BE49-F238E27FC236}">
                    <a16:creationId xmlns="" xmlns:a16="http://schemas.microsoft.com/office/drawing/2014/main" id="{7A142A39-09DE-427E-98BE-AB81BBA21A5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66" name="群組 65">
              <a:extLst>
                <a:ext uri="{FF2B5EF4-FFF2-40B4-BE49-F238E27FC236}">
                  <a16:creationId xmlns="" xmlns:a16="http://schemas.microsoft.com/office/drawing/2014/main" id="{C6260297-94CB-4B81-B325-16CE9D23D5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574020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61" name="橢圓​​ 66">
                <a:extLst>
                  <a:ext uri="{FF2B5EF4-FFF2-40B4-BE49-F238E27FC236}">
                    <a16:creationId xmlns="" xmlns:a16="http://schemas.microsoft.com/office/drawing/2014/main" id="{2CFE29B2-BBC3-4B31-9C8A-D8378E5CE06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75" name="環圈 32">
                <a:extLst>
                  <a:ext uri="{FF2B5EF4-FFF2-40B4-BE49-F238E27FC236}">
                    <a16:creationId xmlns="" xmlns:a16="http://schemas.microsoft.com/office/drawing/2014/main" id="{9A38BB73-EDDD-49D1-A06C-2B793E000A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cxnSp>
        <p:nvCxnSpPr>
          <p:cNvPr id="76" name="直線接點 75">
            <a:extLst>
              <a:ext uri="{FF2B5EF4-FFF2-40B4-BE49-F238E27FC236}">
                <a16:creationId xmlns="" xmlns:a16="http://schemas.microsoft.com/office/drawing/2014/main" id="{9135029A-5B59-4B80-8F56-B7BB132D67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70123" y="3594428"/>
            <a:ext cx="8138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圖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5" b="97514" l="1758" r="99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86" y="188036"/>
            <a:ext cx="9796206" cy="64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maria_woo\AppData\Local\Microsoft\Windows\Temporary Internet Files\Content.IE5\XZYK0CS4\MP900430667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18" y="1053059"/>
            <a:ext cx="5062632" cy="506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副標題 2">
            <a:extLst>
              <a:ext uri="{FF2B5EF4-FFF2-40B4-BE49-F238E27FC236}">
                <a16:creationId xmlns="" xmlns:a16="http://schemas.microsoft.com/office/drawing/2014/main" id="{C5370FC1-A32E-43A6-9E96-92974CB54F20}"/>
              </a:ext>
            </a:extLst>
          </p:cNvPr>
          <p:cNvSpPr txBox="1">
            <a:spLocks/>
          </p:cNvSpPr>
          <p:nvPr/>
        </p:nvSpPr>
        <p:spPr>
          <a:xfrm>
            <a:off x="121554" y="5060820"/>
            <a:ext cx="7884617" cy="1040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6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為此</a:t>
            </a:r>
            <a:r>
              <a:rPr lang="en-US" altLang="zh-TW" sz="66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6600" dirty="0" smtClean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人需要團體</a:t>
            </a:r>
            <a:endParaRPr lang="zh-TW" altLang="en-US" sz="6600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34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矩形 4"/>
          <p:cNvSpPr>
            <a:spLocks noChangeArrowheads="1"/>
          </p:cNvSpPr>
          <p:nvPr/>
        </p:nvSpPr>
        <p:spPr bwMode="auto">
          <a:xfrm>
            <a:off x="354841" y="602456"/>
            <a:ext cx="466841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5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愛與貢獻的團體</a:t>
            </a:r>
            <a:endParaRPr lang="en-US" altLang="zh-TW" sz="35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364" name="矩形 4"/>
          <p:cNvSpPr>
            <a:spLocks noChangeArrowheads="1"/>
          </p:cNvSpPr>
          <p:nvPr/>
        </p:nvSpPr>
        <p:spPr bwMode="auto">
          <a:xfrm>
            <a:off x="1321203" y="1264943"/>
            <a:ext cx="90127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聖神降臨，使耶穌的門徒充滿勇氣和愛，許多人加入了他們的團體。</a:t>
            </a:r>
            <a:endParaRPr lang="en-US" altLang="zh-TW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dirty="0">
              <a:solidFill>
                <a:srgbClr val="BE8C32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pic>
        <p:nvPicPr>
          <p:cNvPr id="15368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72" y="2567751"/>
            <a:ext cx="5213445" cy="368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文字方塊 4"/>
          <p:cNvSpPr txBox="1">
            <a:spLocks noChangeArrowheads="1"/>
          </p:cNvSpPr>
          <p:nvPr/>
        </p:nvSpPr>
        <p:spPr bwMode="auto">
          <a:xfrm>
            <a:off x="9534005" y="2909867"/>
            <a:ext cx="140671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1" name="JP3_17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61" y="290986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0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矩形 4"/>
          <p:cNvSpPr>
            <a:spLocks noChangeArrowheads="1"/>
          </p:cNvSpPr>
          <p:nvPr/>
        </p:nvSpPr>
        <p:spPr bwMode="auto">
          <a:xfrm>
            <a:off x="1480688" y="1230313"/>
            <a:ext cx="72009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他們常常團聚，祈禱和聽教訓，又一起上聖殿讚頌天主。</a:t>
            </a:r>
            <a:endParaRPr lang="en-US" altLang="zh-TW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391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455780"/>
            <a:ext cx="5447588" cy="385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文字方塊 4"/>
          <p:cNvSpPr txBox="1">
            <a:spLocks noChangeArrowheads="1"/>
          </p:cNvSpPr>
          <p:nvPr/>
        </p:nvSpPr>
        <p:spPr bwMode="auto">
          <a:xfrm>
            <a:off x="9518296" y="3192220"/>
            <a:ext cx="1504074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0" name="JP3_17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311825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22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矩形 4"/>
          <p:cNvSpPr>
            <a:spLocks noChangeArrowheads="1"/>
          </p:cNvSpPr>
          <p:nvPr/>
        </p:nvSpPr>
        <p:spPr bwMode="auto">
          <a:xfrm>
            <a:off x="1124425" y="1569016"/>
            <a:ext cx="97085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他們自願拿出財物，幫助團體中貧窮的兄弟姊妹。</a:t>
            </a:r>
            <a:endParaRPr lang="en-US" altLang="zh-TW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415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67" y="2464230"/>
            <a:ext cx="5479063" cy="387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文字方塊 4"/>
          <p:cNvSpPr txBox="1">
            <a:spLocks noChangeArrowheads="1"/>
          </p:cNvSpPr>
          <p:nvPr/>
        </p:nvSpPr>
        <p:spPr bwMode="auto">
          <a:xfrm>
            <a:off x="9574550" y="2749793"/>
            <a:ext cx="177284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1" name="JP3_17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670" y="267582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2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矩形 4"/>
          <p:cNvSpPr>
            <a:spLocks noChangeArrowheads="1"/>
          </p:cNvSpPr>
          <p:nvPr/>
        </p:nvSpPr>
        <p:spPr bwMode="auto">
          <a:xfrm>
            <a:off x="1569554" y="1455084"/>
            <a:ext cx="92017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BE8C32"/>
                </a:solidFill>
                <a:latin typeface="華康儷粗黑" pitchFamily="49" charset="-120"/>
                <a:ea typeface="華康儷粗黑" pitchFamily="49" charset="-120"/>
              </a:rPr>
              <a:t>  </a:t>
            </a:r>
            <a:r>
              <a:rPr lang="zh-TW" altLang="en-US" b="1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他們一起分餅，懷着歡樂和誠實的心一起進食。</a:t>
            </a:r>
            <a:endParaRPr lang="en-US" altLang="zh-TW" b="1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BE8C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dirty="0">
              <a:solidFill>
                <a:srgbClr val="BE8C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29" y="2532302"/>
            <a:ext cx="5340962" cy="377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文字方塊 4"/>
          <p:cNvSpPr txBox="1">
            <a:spLocks noChangeArrowheads="1"/>
          </p:cNvSpPr>
          <p:nvPr/>
        </p:nvSpPr>
        <p:spPr bwMode="auto">
          <a:xfrm>
            <a:off x="9489573" y="2929960"/>
            <a:ext cx="148322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收聽故事</a:t>
            </a:r>
          </a:p>
        </p:txBody>
      </p:sp>
      <p:pic>
        <p:nvPicPr>
          <p:cNvPr id="10" name="JP3_17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132" y="292996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8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Custom 46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FF9900"/>
      </a:accent2>
      <a:accent3>
        <a:srgbClr val="DD8C3C"/>
      </a:accent3>
      <a:accent4>
        <a:srgbClr val="8E684C"/>
      </a:accent4>
      <a:accent5>
        <a:srgbClr val="CBAF62"/>
      </a:accent5>
      <a:accent6>
        <a:srgbClr val="33CCCC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1_有機">
  <a:themeElements>
    <a:clrScheme name="Custom 46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FF9900"/>
      </a:accent2>
      <a:accent3>
        <a:srgbClr val="DD8C3C"/>
      </a:accent3>
      <a:accent4>
        <a:srgbClr val="8E684C"/>
      </a:accent4>
      <a:accent5>
        <a:srgbClr val="CBAF62"/>
      </a:accent5>
      <a:accent6>
        <a:srgbClr val="33CCCC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D8B4B55-3E7D-4147-BF36-B52F1DFC34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FAB738-6A71-4879-AB42-7EC598736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02A31F-8619-4820-934E-ABBE1DF5318E}">
  <ds:schemaRefs>
    <ds:schemaRef ds:uri="http://www.w3.org/XML/1998/namespace"/>
    <ds:schemaRef ds:uri="http://schemas.microsoft.com/office/2006/metadata/properties"/>
    <ds:schemaRef ds:uri="http://purl.org/dc/terms/"/>
    <ds:schemaRef ds:uri="71af3243-3dd4-4a8d-8c0d-dd76da1f02a5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休閒育樂有機設計</Template>
  <TotalTime>0</TotalTime>
  <Words>566</Words>
  <Application>Microsoft Office PowerPoint</Application>
  <PresentationFormat>自訂</PresentationFormat>
  <Paragraphs>56</Paragraphs>
  <Slides>21</Slides>
  <Notes>9</Notes>
  <HiddenSlides>0</HiddenSlides>
  <MMClips>8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23" baseType="lpstr">
      <vt:lpstr>有機</vt:lpstr>
      <vt:lpstr>1_有機</vt:lpstr>
      <vt:lpstr>每年5月8日是我們會祖聖瑪大肋納的瞻禮,感謝會祖創立嘉諾撒仁愛女修會,好讓我們更認識和愛慕耶穌。現在，讓我們回顧會祖的一生。  </vt:lpstr>
      <vt:lpstr>PowerPoint 簡報</vt:lpstr>
      <vt:lpstr>第十課</vt:lpstr>
      <vt:lpstr>團體與我們有甚麼關係？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2020-04-25T11:34:54Z</dcterms:created>
  <dcterms:modified xsi:type="dcterms:W3CDTF">2020-04-26T13:11:14Z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