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7"/>
  </p:notesMasterIdLst>
  <p:sldIdLst>
    <p:sldId id="346" r:id="rId5"/>
    <p:sldId id="335" r:id="rId6"/>
    <p:sldId id="256" r:id="rId7"/>
    <p:sldId id="347" r:id="rId8"/>
    <p:sldId id="345" r:id="rId9"/>
    <p:sldId id="340" r:id="rId10"/>
    <p:sldId id="322" r:id="rId11"/>
    <p:sldId id="329" r:id="rId12"/>
    <p:sldId id="339" r:id="rId13"/>
    <p:sldId id="342" r:id="rId14"/>
    <p:sldId id="343" r:id="rId15"/>
    <p:sldId id="344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9DF"/>
    <a:srgbClr val="FD6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A9BE7-4EBB-4B62-9588-BFAEFE6DD9B2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8ABDE-B7DE-456A-A821-91BE93D364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66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5E7626-74F4-462C-AE44-567DD707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C8EF-D484-45A9-B580-4DFD2929DF59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A86BF8-383E-4B4A-9B4D-074443CC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59B9-3197-47B1-9F57-161CE4F9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8BFA9-D85F-4619-8413-471574B7A22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DECCF2-C7AD-4D28-A792-6F7AF1CF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C6FC-5BB1-4BC8-90F4-FF1F9DB304BC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BCEFF1-EA08-42FF-B95D-3978F77C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34E0A7-2065-44B6-9844-740D1408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2A6D0-6FCE-4961-9CC5-4DA8F4D128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1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11B26C-DE5C-4FA6-A077-94EBC97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7CA4-4DCA-424D-9075-913EC2E0D05F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9BF5E3-5454-4D16-A362-805FB3DB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DD9610-8066-492C-86EE-56FD5AF8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F11F0-E259-43DA-8D06-B14F1E7A4C8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0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A1CCC4-D24E-4255-970D-DBC981E5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BA656-7E07-47B1-86EA-95A1A09034EE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C11080-FAD8-4C42-B989-218DF5FA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10B9C2-B5D4-43E8-A798-A6370B2C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19965-9310-48E2-8AD9-B350A4BD2B2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4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0A15B8-31A1-4EEB-B26D-C6D4DBEF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CA48-A735-41EE-824D-DF4FA1FD97FB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FE7259-3C2E-4895-B6EA-59977D77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D6B3E5-A756-478D-9A03-4B002903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173EB-1554-4505-9976-2B8E8266D3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038F6B-A069-418F-A35F-449E09FB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A1863-CE6D-423B-BB8F-FA23BCC9BB22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982F8A-4BF4-42A8-B117-9A95FDB1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F3F78C-8F29-4F34-A2D2-48D69339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E7184-5B60-4774-BE0C-8E7C94F611F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0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A5907A0B-74DA-4979-A15B-E2C64DDA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AAA25-51D3-4E7F-931F-AE752CB83133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0AEF14AE-5E55-4B0E-949E-F7084AC8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6E3810E-2303-47C1-8AC4-113A6077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65646-92ED-471D-80B8-0493473E2B4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7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2266602E-2EBF-4328-9F3B-BEFD3B84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0581-9ABE-417C-864D-7FA0B16B72B2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071B367C-FCFD-49EE-A7B6-1014B844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11A850D3-C270-4AC9-A392-5E0A963B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E3F2-AD9A-4FEF-8EA5-89658464F6A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0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0C09A214-50BF-4CD6-8193-7D5046F8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0F0C0-0EFD-4DAB-9125-01FBC708244A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3D3CE0C5-508C-448F-AF8B-49E775CF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BA5FF8B9-FF9C-41C2-8B35-2B9A0A31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85E15-EB3D-452C-BE22-04739215E86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7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2CBF5592-39DC-42D1-BE01-3EFB6A55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4A84D-6C8C-4896-936F-F038E6B191DF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2E444C2F-EF58-4C47-89E4-48E2BBED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F239C101-E147-41C5-9013-8342C60A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9ACEF-68BF-4C64-BDE9-07B7E866856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4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4530092-3439-4556-99CE-A7637C37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38A6-3C95-4415-B76C-2D1337845F88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B8EFC60-898B-4D6F-B516-EA505E12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0E6CFB3A-F1F8-4489-899A-2D2E8FAA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0D7D2-C00B-464A-9AED-32C836746E7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3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E0ACA0-2D95-4D04-93B5-282A3853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7448-1548-4BE9-90E9-D5928EBDDBA8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9C899A-5627-43F5-A3CF-8AD56132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38CD9-E393-4F2B-97F0-935468ED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FD06-3D09-43D7-8F70-0D020E96F2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5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80E8E8AC-D4DC-4D02-B7FE-5E38F9DD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58261-4C3F-40C3-9F29-0F207BB642CA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F6E76F3C-F3EE-49ED-93BD-DB48F0E14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F7BCF0F-A2A3-4DD6-BD98-2C4AA86F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6289F-5497-4644-B962-C302BE75D63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06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986BB7-43D8-46B7-9385-86E29222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710F-A21F-4E99-91A1-DFBBBD7D4EB3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650096-4C11-47ED-8761-CB747154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313E22-1C17-4CF3-8D33-EEB70B30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BFB0B-93A4-4D9E-A818-F11F22A4007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96235A-667B-49A9-9DFA-A1733423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5576D-7401-46A7-8329-74D92A91EAC6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7F914A-5ADA-4590-BDD8-ADEA4A9B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9D8FBB-57E4-4662-BD74-005D52B7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A30EA-291F-458C-B692-8DE61ED2B20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5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5E7626-74F4-462C-AE44-567DD707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C8EF-D484-45A9-B580-4DFD2929DF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A86BF8-383E-4B4A-9B4D-074443CC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59B9-3197-47B1-9F57-161CE4F9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8BFA9-D85F-4619-8413-471574B7A22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41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E0ACA0-2D95-4D04-93B5-282A3853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7448-1548-4BE9-90E9-D5928EBDDBA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9C899A-5627-43F5-A3CF-8AD56132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38CD9-E393-4F2B-97F0-935468ED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FD06-3D09-43D7-8F70-0D020E96F2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89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07A6C6-1583-41FB-B398-7B656434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99EE-2F75-419A-875B-645EA06C29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F21760-B183-47EA-984C-4A621FE7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349896-5D74-45C0-9422-D613CB7E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B719F-3F66-4475-93E4-FB3F03B7C99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440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C61DD302-23B0-4D7C-9F84-AA5493D1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C747-68BF-4C71-A6E3-EF0AF129B87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22E2A65-E445-473A-AF8A-8C10D356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04B0F12D-2333-49E0-BB70-B7104BD0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2AAC6-2213-4F8E-AE3E-A82F56078F5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813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51704E0-D3B8-43D5-AB5A-E8AB7818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5970-7FCF-44A1-B979-C11F693E2E2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15C5DA8A-FED8-4520-BAC1-D05BAE4D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F7E6669-18CE-436B-8701-FE1C948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98A4F-FC39-4D0C-8D37-19701675D20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871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CD412217-D7FE-4BC2-A3A6-B3C30130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3DE1-7C7C-48E0-8F1B-B5AADF112E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FBD5E86C-C3BA-4D09-A9F3-041658A3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AB40045-ED03-433C-9B3A-E318A674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8051-AF1D-48C7-82F5-8C8A24BC9DB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AD36F33B-DB37-4071-B7E6-74C68CE04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4E49E-D211-4361-B94B-A3044EB4679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E6D5285A-04D9-43D0-A1D0-F037FCD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3C891DA2-1E96-4A7C-9696-6C9DC7BF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60853-84DF-43DC-92D3-02A828688EF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84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07A6C6-1583-41FB-B398-7B656434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99EE-2F75-419A-875B-645EA06C29F1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F21760-B183-47EA-984C-4A621FE7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349896-5D74-45C0-9422-D613CB7E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B719F-3F66-4475-93E4-FB3F03B7C99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9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BEFB2C9A-BFBF-4A4C-B3F5-9F0ABA6A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9F46-384B-4910-AA15-EAE90E77CA1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FECFD20-2940-48A1-B9E9-C13BFC1F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3CD07EBA-DD85-4D8C-84E9-03454ED5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38B20-D081-480C-A96B-6084CA6B686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358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DEF9FF9-CA7E-47EC-8E57-A079B706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652D-1A9B-4537-9E36-C7187369CAA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02C3E5E-82C3-4801-9D43-87438511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6474B4F-D094-4FDA-8E7E-7D4F3EC8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185A6-DC61-4E0D-8E4B-CE2DC11353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415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DECCF2-C7AD-4D28-A792-6F7AF1CF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C6FC-5BB1-4BC8-90F4-FF1F9DB304B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BCEFF1-EA08-42FF-B95D-3978F77C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34E0A7-2065-44B6-9844-740D1408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2A6D0-6FCE-4961-9CC5-4DA8F4D128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059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11B26C-DE5C-4FA6-A077-94EBC97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7CA4-4DCA-424D-9075-913EC2E0D0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9BF5E3-5454-4D16-A362-805FB3DB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DD9610-8066-492C-86EE-56FD5AF8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F11F0-E259-43DA-8D06-B14F1E7A4C8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734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5E7626-74F4-462C-AE44-567DD707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C8EF-D484-45A9-B580-4DFD2929DF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A86BF8-383E-4B4A-9B4D-074443CC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59B9-3197-47B1-9F57-161CE4F9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8BFA9-D85F-4619-8413-471574B7A22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956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E0ACA0-2D95-4D04-93B5-282A3853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7448-1548-4BE9-90E9-D5928EBDDBA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9C899A-5627-43F5-A3CF-8AD56132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38CD9-E393-4F2B-97F0-935468ED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AFD06-3D09-43D7-8F70-0D020E96F2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532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07A6C6-1583-41FB-B398-7B656434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99EE-2F75-419A-875B-645EA06C29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F21760-B183-47EA-984C-4A621FE7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349896-5D74-45C0-9422-D613CB7E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B719F-3F66-4475-93E4-FB3F03B7C99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500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C61DD302-23B0-4D7C-9F84-AA5493D1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C747-68BF-4C71-A6E3-EF0AF129B87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22E2A65-E445-473A-AF8A-8C10D356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04B0F12D-2333-49E0-BB70-B7104BD0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2AAC6-2213-4F8E-AE3E-A82F56078F5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263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51704E0-D3B8-43D5-AB5A-E8AB7818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5970-7FCF-44A1-B979-C11F693E2E2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15C5DA8A-FED8-4520-BAC1-D05BAE4D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F7E6669-18CE-436B-8701-FE1C948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98A4F-FC39-4D0C-8D37-19701675D20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3545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CD412217-D7FE-4BC2-A3A6-B3C30130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3DE1-7C7C-48E0-8F1B-B5AADF112E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FBD5E86C-C3BA-4D09-A9F3-041658A3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AB40045-ED03-433C-9B3A-E318A674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8051-AF1D-48C7-82F5-8C8A24BC9DB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4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C61DD302-23B0-4D7C-9F84-AA5493D1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C747-68BF-4C71-A6E3-EF0AF129B877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22E2A65-E445-473A-AF8A-8C10D356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04B0F12D-2333-49E0-BB70-B7104BD0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2AAC6-2213-4F8E-AE3E-A82F56078F5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3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AD36F33B-DB37-4071-B7E6-74C68CE04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4E49E-D211-4361-B94B-A3044EB4679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E6D5285A-04D9-43D0-A1D0-F037FCD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3C891DA2-1E96-4A7C-9696-6C9DC7BF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60853-84DF-43DC-92D3-02A828688EF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727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BEFB2C9A-BFBF-4A4C-B3F5-9F0ABA6A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9F46-384B-4910-AA15-EAE90E77CA1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FECFD20-2940-48A1-B9E9-C13BFC1F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3CD07EBA-DD85-4D8C-84E9-03454ED5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38B20-D081-480C-A96B-6084CA6B686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623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DEF9FF9-CA7E-47EC-8E57-A079B706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652D-1A9B-4537-9E36-C7187369CAA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02C3E5E-82C3-4801-9D43-87438511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6474B4F-D094-4FDA-8E7E-7D4F3EC8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185A6-DC61-4E0D-8E4B-CE2DC11353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229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DECCF2-C7AD-4D28-A792-6F7AF1CF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C6FC-5BB1-4BC8-90F4-FF1F9DB304B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BCEFF1-EA08-42FF-B95D-3978F77C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34E0A7-2065-44B6-9844-740D1408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2A6D0-6FCE-4961-9CC5-4DA8F4D128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038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11B26C-DE5C-4FA6-A077-94EBC97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7CA4-4DCA-424D-9075-913EC2E0D0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9BF5E3-5454-4D16-A362-805FB3DB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DD9610-8066-492C-86EE-56FD5AF8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F11F0-E259-43DA-8D06-B14F1E7A4C8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3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51704E0-D3B8-43D5-AB5A-E8AB7818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5970-7FCF-44A1-B979-C11F693E2E2D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15C5DA8A-FED8-4520-BAC1-D05BAE4D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CF7E6669-18CE-436B-8701-FE1C948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98A4F-FC39-4D0C-8D37-19701675D20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7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CD412217-D7FE-4BC2-A3A6-B3C30130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3DE1-7C7C-48E0-8F1B-B5AADF112EA5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FBD5E86C-C3BA-4D09-A9F3-041658A3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AB40045-ED03-433C-9B3A-E318A674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8051-AF1D-48C7-82F5-8C8A24BC9DB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AD36F33B-DB37-4071-B7E6-74C68CE04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4E49E-D211-4361-B94B-A3044EB46792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E6D5285A-04D9-43D0-A1D0-F037FCD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3C891DA2-1E96-4A7C-9696-6C9DC7BF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60853-84DF-43DC-92D3-02A828688EF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5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BEFB2C9A-BFBF-4A4C-B3F5-9F0ABA6A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9F46-384B-4910-AA15-EAE90E77CA18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FECFD20-2940-48A1-B9E9-C13BFC1F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3CD07EBA-DD85-4D8C-84E9-03454ED5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38B20-D081-480C-A96B-6084CA6B686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DEF9FF9-CA7E-47EC-8E57-A079B706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652D-1A9B-4537-9E36-C7187369CAA2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02C3E5E-82C3-4801-9D43-87438511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76474B4F-D094-4FDA-8E7E-7D4F3EC8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185A6-DC61-4E0D-8E4B-CE2DC11353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7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EE7F2"/>
            </a:gs>
            <a:gs pos="17999">
              <a:srgbClr val="FEE7F2"/>
            </a:gs>
            <a:gs pos="36000">
              <a:srgbClr val="FAC77D"/>
            </a:gs>
            <a:gs pos="58000">
              <a:srgbClr val="FDFCDC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E45CECBD-3BB1-4021-B218-3FF81B2FE5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528D7B61-1100-4581-B9B1-B6BD1E9795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CFA375-DADF-451D-8A68-F27CC6905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4C93FD-8F85-40AE-A79C-20E6C97EB393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843FE0-67A4-4B80-BCF8-0FAE3E8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01B4E-841E-400D-B0B2-2B6B91287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A3A3A8-D6B2-4F11-948C-2F0F927298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9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EE7F2"/>
            </a:gs>
            <a:gs pos="17999">
              <a:srgbClr val="FEE7F2"/>
            </a:gs>
            <a:gs pos="36000">
              <a:srgbClr val="FAC77D"/>
            </a:gs>
            <a:gs pos="58000">
              <a:srgbClr val="FDFCDC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8DB75420-87CD-433A-85DC-B2FF01576A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9493A221-2607-4662-88C9-778CB3C72F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B6FA4B-9791-40BE-AE02-D8950C881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19CF97-DE82-4100-9953-386B370E711A}" type="datetimeFigureOut">
              <a:rPr lang="zh-TW" altLang="en-US"/>
              <a:pPr>
                <a:defRPr/>
              </a:pPr>
              <a:t>2020/5/4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48BE68-39EB-490A-B0D1-5FF988CA2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69331C-1D38-472F-A971-DD5452A54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E7108EB-E18D-41BD-93C2-08D6F50D66F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74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EE7F2"/>
            </a:gs>
            <a:gs pos="17999">
              <a:srgbClr val="FEE7F2"/>
            </a:gs>
            <a:gs pos="36000">
              <a:srgbClr val="FAC77D"/>
            </a:gs>
            <a:gs pos="58000">
              <a:srgbClr val="FDFCDC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E45CECBD-3BB1-4021-B218-3FF81B2FE5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528D7B61-1100-4581-B9B1-B6BD1E9795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CFA375-DADF-451D-8A68-F27CC6905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4C93FD-8F85-40AE-A79C-20E6C97EB39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843FE0-67A4-4B80-BCF8-0FAE3E8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01B4E-841E-400D-B0B2-2B6B91287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A3A3A8-D6B2-4F11-948C-2F0F927298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57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EE7F2"/>
            </a:gs>
            <a:gs pos="17999">
              <a:srgbClr val="FEE7F2"/>
            </a:gs>
            <a:gs pos="36000">
              <a:srgbClr val="FAC77D"/>
            </a:gs>
            <a:gs pos="58000">
              <a:srgbClr val="FDFCDC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E45CECBD-3BB1-4021-B218-3FF81B2FE5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528D7B61-1100-4581-B9B1-B6BD1E9795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CFA375-DADF-451D-8A68-F27CC6905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4C93FD-8F85-40AE-A79C-20E6C97EB39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843FE0-67A4-4B80-BCF8-0FAE3E8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01B4E-841E-400D-B0B2-2B6B91287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A3A3A8-D6B2-4F11-948C-2F0F927298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39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9Gikwrbis&amp;feature=youtu.b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I8-3ApqTjQ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ANd9GcSrW054yeGCiNHfe-TB8fK3sBm6wckwdoIjmIaN-atfho4LAQfPtLD5Y4q3">
            <a:extLst>
              <a:ext uri="{FF2B5EF4-FFF2-40B4-BE49-F238E27FC236}">
                <a16:creationId xmlns:a16="http://schemas.microsoft.com/office/drawing/2014/main" id="{A62C0F73-A33D-4440-9B77-DF0D1B6B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743" y="39681"/>
            <a:ext cx="2873847" cy="19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矩形 3">
            <a:extLst>
              <a:ext uri="{FF2B5EF4-FFF2-40B4-BE49-F238E27FC236}">
                <a16:creationId xmlns:a16="http://schemas.microsoft.com/office/drawing/2014/main" id="{DDCC62F9-955B-4CE4-947E-FD16A9F07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506" y="5230172"/>
            <a:ext cx="1041661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一七七四年三月一日的晚上，會祖</a:t>
            </a:r>
            <a:r>
              <a:rPr lang="zh-TW" altLang="en-US" sz="3000" u="sng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瑪大肋納嘉諾撒</a:t>
            </a:r>
            <a:r>
              <a:rPr lang="zh-TW" altLang="en-US" sz="30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誕生於一個高貴的家庭。小</a:t>
            </a:r>
            <a:r>
              <a:rPr lang="zh-TW" altLang="en-US" sz="3000" u="sng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瑪大肋納</a:t>
            </a:r>
            <a:r>
              <a:rPr lang="zh-TW" altLang="en-US" sz="30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常與姊姊和弟妹一起遊玩。他們感情要好，常一起學習。她富同情心、爽</a:t>
            </a:r>
            <a:r>
              <a:rPr lang="zh-TW" altLang="en-US" sz="3000" dirty="0">
                <a:solidFill>
                  <a:srgbClr val="6633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直、對人真誠。</a:t>
            </a:r>
            <a:endParaRPr lang="zh-TW" altLang="en-US" sz="3000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48133AC6-3716-4E10-A9C5-FFD79FBB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983" y="1139420"/>
            <a:ext cx="3257975" cy="382591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963CFC4-F909-4C00-86D4-C1DF8116C4DE}"/>
              </a:ext>
            </a:extLst>
          </p:cNvPr>
          <p:cNvSpPr txBox="1"/>
          <p:nvPr/>
        </p:nvSpPr>
        <p:spPr>
          <a:xfrm>
            <a:off x="0" y="78153"/>
            <a:ext cx="89931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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每年的</a:t>
            </a:r>
            <a:r>
              <a:rPr lang="en-US" altLang="zh-TW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日是會祖</a:t>
            </a:r>
            <a:r>
              <a:rPr lang="zh-TW" altLang="en-US" sz="35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瑪大肋納嘉諾撒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瞻禮</a:t>
            </a:r>
          </a:p>
        </p:txBody>
      </p:sp>
      <p:sp>
        <p:nvSpPr>
          <p:cNvPr id="8" name="爆炸: 十四角 7">
            <a:extLst>
              <a:ext uri="{FF2B5EF4-FFF2-40B4-BE49-F238E27FC236}">
                <a16:creationId xmlns:a16="http://schemas.microsoft.com/office/drawing/2014/main" id="{6EDA38F0-4969-479F-933B-237ED6178EBA}"/>
              </a:ext>
            </a:extLst>
          </p:cNvPr>
          <p:cNvSpPr/>
          <p:nvPr/>
        </p:nvSpPr>
        <p:spPr>
          <a:xfrm>
            <a:off x="1513860" y="1277716"/>
            <a:ext cx="3519542" cy="2151284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請同學點擊圖片觀賞會祖的故事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32CD9738-E29A-4C68-8A53-2CAFCC189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780" y="39681"/>
            <a:ext cx="755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Christ Crucified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十字架基督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E912CF6-ED12-4E3A-8F80-FDE85D41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017" y="289000"/>
            <a:ext cx="95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Servant  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僕人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3DFFC90-3A5E-4582-9EF1-F1D9C67D7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853" y="285902"/>
            <a:ext cx="7557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Son 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兒子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708544D9-64B6-403C-B72A-FB2440720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382" y="553030"/>
            <a:ext cx="666713" cy="46166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BA1DB5B-6A0E-4B95-8E01-F82B5029D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8910" y="553030"/>
            <a:ext cx="6667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十字架上無限的愛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35F5C5CF-CDBB-41CB-8434-105C7245F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2698" y="1139420"/>
            <a:ext cx="6829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Obedient 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服從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Poor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貧窮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Humble</a:t>
            </a:r>
          </a:p>
          <a:p>
            <a:pPr algn="ctr" fontAlgn="base">
              <a:spcAft>
                <a:spcPct val="0"/>
              </a:spcAft>
            </a:pP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謙遜</a:t>
            </a:r>
            <a:r>
              <a:rPr kumimoji="1" lang="en-US" altLang="zh-TW" sz="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A614FF-D559-4DCB-8C8B-BF2B3569A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79" y="5291237"/>
            <a:ext cx="911081" cy="12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6C2E677-A356-4EA8-918B-04811948D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62" y="1198180"/>
            <a:ext cx="2900063" cy="393634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E13174-D67A-4B04-9777-188FA8508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971" y="211103"/>
            <a:ext cx="7489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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 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邀請家長和子女一同祈禱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F30039C4-BC8C-401B-9F13-C4EACB466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971" y="918989"/>
            <a:ext cx="76741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lvl="0"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聖母好媽媽，求你與我們一起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祈禱。</a:t>
            </a:r>
            <a:endParaRPr kumimoji="1"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父、及子、及聖神之</a:t>
            </a: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名，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孟</a:t>
            </a: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萬福瑪利亞，妳充滿聖寵，主與妳同在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1"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妳</a:t>
            </a: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在婦女中受讚頌，妳的親子耶穌，同受讚頌，天主聖母瑪利亞，求妳現在和我們臨終時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1"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我們罪人祈求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天主，亞</a:t>
            </a: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孟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玫瑰之后，為我等祈</a:t>
            </a:r>
            <a:r>
              <a:rPr kumimoji="1"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lvl="0" algn="just"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因父、及子、及聖神之名，亞孟</a:t>
            </a:r>
            <a:r>
              <a:rPr kumimoji="1"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914" y="5666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3">
            <a:extLst>
              <a:ext uri="{FF2B5EF4-FFF2-40B4-BE49-F238E27FC236}">
                <a16:creationId xmlns:a16="http://schemas.microsoft.com/office/drawing/2014/main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9" y="120191"/>
            <a:ext cx="81288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請同學完成作業第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12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頁及第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13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頁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2726968C-1ADC-47C5-9950-925E1AD6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10" y="674189"/>
            <a:ext cx="1181939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作業指引：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作業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P.12-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把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自己心裏想的話或事，寫下或畫在  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內。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2.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作業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P.13-</a:t>
            </a:r>
            <a:r>
              <a:rPr lang="zh-TW" altLang="en-US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把心意卡送給愛你的人，例如</a:t>
            </a:r>
            <a:r>
              <a:rPr lang="en-US" altLang="zh-TW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:</a:t>
            </a:r>
            <a:r>
              <a:rPr lang="zh-TW" altLang="en-US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媽媽、爸爸、祖父、祖母及所有每天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照</a:t>
            </a:r>
            <a:endParaRPr lang="en-US" altLang="zh-TW" sz="2400" dirty="0" smtClean="0">
              <a:solidFill>
                <a:schemeClr val="tx2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  顧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和愛護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你的人。</a:t>
            </a:r>
            <a:endParaRPr lang="en-US" altLang="zh-TW" sz="2400" dirty="0" smtClean="0">
              <a:solidFill>
                <a:schemeClr val="tx2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   作業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各幅圖畫的意思如下：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   圖</a:t>
            </a:r>
            <a:r>
              <a:rPr lang="en-US" altLang="zh-TW" sz="24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</a:t>
            </a:r>
            <a:r>
              <a:rPr lang="zh-TW" altLang="en-US" sz="24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：為</a:t>
            </a:r>
            <a:r>
              <a:rPr lang="zh-TW" altLang="en-US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我準備每天的早餐</a:t>
            </a:r>
            <a:endParaRPr lang="en-US" altLang="zh-TW" sz="2400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   圖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：接送我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上學</a:t>
            </a:r>
            <a:r>
              <a:rPr lang="zh-TW" altLang="en-US" sz="24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及回家</a:t>
            </a:r>
            <a:endParaRPr lang="en-US" altLang="zh-TW" sz="2400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         圖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：聆聽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我的心底</a:t>
            </a:r>
            <a:endParaRPr lang="en-US" altLang="zh-TW" sz="2400" dirty="0" smtClean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3.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請為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你的作業拍一張照片，分享給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老師！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歡迎電郵給李英老師，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Lei262522@yahoo.com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930204" y="674189"/>
            <a:ext cx="1322291" cy="1031851"/>
            <a:chOff x="7665930" y="0"/>
            <a:chExt cx="2401770" cy="179122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83B4CAE-2219-4EE8-8035-D5FE68DEE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244" t="20446" r="63481" b="51750"/>
            <a:stretch/>
          </p:blipFill>
          <p:spPr>
            <a:xfrm>
              <a:off x="7665930" y="0"/>
              <a:ext cx="2401770" cy="1791222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>
              <a:off x="7923161" y="430502"/>
              <a:ext cx="1741118" cy="1009647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DD12C46-CC3F-4494-A13D-B88FD807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5" t="5215" r="8655" b="2602"/>
          <a:stretch/>
        </p:blipFill>
        <p:spPr>
          <a:xfrm>
            <a:off x="6794544" y="2398471"/>
            <a:ext cx="4414740" cy="288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3">
            <a:extLst>
              <a:ext uri="{FF2B5EF4-FFF2-40B4-BE49-F238E27FC236}">
                <a16:creationId xmlns:a16="http://schemas.microsoft.com/office/drawing/2014/main" id="{527114C7-2004-4EA0-AC52-C6920764B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216" y="2998113"/>
            <a:ext cx="210826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~</a:t>
            </a:r>
            <a:r>
              <a:rPr kumimoji="1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謝謝</a:t>
            </a:r>
            <a:r>
              <a:rPr kumimoji="1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~</a:t>
            </a:r>
            <a:endParaRPr kumimoji="1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29CB45-963C-45A3-8D99-37E6D821F8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4724" y="0"/>
            <a:ext cx="2587276" cy="31058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236F36-029A-4451-97D0-F11DE1D85C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937" y="4107946"/>
            <a:ext cx="2036190" cy="2750054"/>
          </a:xfrm>
          <a:prstGeom prst="rect">
            <a:avLst/>
          </a:prstGeom>
        </p:spPr>
      </p:pic>
      <p:sp>
        <p:nvSpPr>
          <p:cNvPr id="6" name="Text Box 698">
            <a:extLst>
              <a:ext uri="{FF2B5EF4-FFF2-40B4-BE49-F238E27FC236}">
                <a16:creationId xmlns:a16="http://schemas.microsoft.com/office/drawing/2014/main" id="{A5C5ECA5-9D07-4F29-A9EE-1B55DA2D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" y="362474"/>
            <a:ext cx="86726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請大家安靜，讓我們一起同心祈禱：</a:t>
            </a:r>
          </a:p>
        </p:txBody>
      </p:sp>
      <p:sp>
        <p:nvSpPr>
          <p:cNvPr id="7" name="Text Box 698">
            <a:extLst>
              <a:ext uri="{FF2B5EF4-FFF2-40B4-BE49-F238E27FC236}">
                <a16:creationId xmlns:a16="http://schemas.microsoft.com/office/drawing/2014/main" id="{04089D18-07D0-4784-A676-918C9BBD3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" y="2147278"/>
            <a:ext cx="86726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天父，感謝祢使我們認識會祖孩童時的生活。求祢保守我們，讓我們向會祖學習，無論遇到什麼事情，都懂得感謝祢。多謝祢聽我們的禱告。</a:t>
            </a: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8" name="Text Box 698">
            <a:extLst>
              <a:ext uri="{FF2B5EF4-FFF2-40B4-BE49-F238E27FC236}">
                <a16:creationId xmlns:a16="http://schemas.microsoft.com/office/drawing/2014/main" id="{394C9B9D-B09E-4F2A-BE7F-C6D71EBE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" y="1320776"/>
            <a:ext cx="72397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因父、及子、及聖神之名，亞孟。</a:t>
            </a:r>
          </a:p>
        </p:txBody>
      </p:sp>
      <p:sp>
        <p:nvSpPr>
          <p:cNvPr id="9" name="Text Box 698">
            <a:extLst>
              <a:ext uri="{FF2B5EF4-FFF2-40B4-BE49-F238E27FC236}">
                <a16:creationId xmlns:a16="http://schemas.microsoft.com/office/drawing/2014/main" id="{7C6698D1-CFCB-4A29-B914-A6F624B4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712" y="4107946"/>
            <a:ext cx="608873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聖瑪大肋納嘉諾撒，為我等祈。</a:t>
            </a: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聖女柏姬達，為我等祈。</a:t>
            </a: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因父、及子、及聖神之名，亞孟。</a:t>
            </a:r>
          </a:p>
        </p:txBody>
      </p:sp>
      <p:pic>
        <p:nvPicPr>
          <p:cNvPr id="2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9654" y="4698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2AC86F4-9414-4AC1-B6FB-D78678A68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43" y="1550594"/>
            <a:ext cx="5313314" cy="3756812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id="{747DF323-A239-4D99-A30B-FE24C2DF6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960" y="193903"/>
            <a:ext cx="90220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第十課 聖母好媽媽</a:t>
            </a:r>
          </a:p>
        </p:txBody>
      </p:sp>
      <p:sp>
        <p:nvSpPr>
          <p:cNvPr id="4" name="爆炸: 十四角 3">
            <a:extLst>
              <a:ext uri="{FF2B5EF4-FFF2-40B4-BE49-F238E27FC236}">
                <a16:creationId xmlns:a16="http://schemas.microsoft.com/office/drawing/2014/main" id="{CFB633AF-1ABA-41C8-90F9-DBD470BA2605}"/>
              </a:ext>
            </a:extLst>
          </p:cNvPr>
          <p:cNvSpPr/>
          <p:nvPr/>
        </p:nvSpPr>
        <p:spPr>
          <a:xfrm rot="21103691">
            <a:off x="3236536" y="4242063"/>
            <a:ext cx="8729221" cy="2361414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請同學們打開課本</a:t>
            </a:r>
            <a:r>
              <a:rPr lang="en-US" altLang="zh-TW" sz="2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P.31 ,</a:t>
            </a:r>
          </a:p>
          <a:p>
            <a:pPr algn="ctr"/>
            <a:r>
              <a:rPr lang="zh-TW" altLang="en-US" sz="2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我們準備開始學習了</a:t>
            </a:r>
            <a:r>
              <a:rPr lang="en-US" altLang="zh-TW" sz="2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圖片 6">
            <a:extLst>
              <a:ext uri="{FF2B5EF4-FFF2-40B4-BE49-F238E27FC236}">
                <a16:creationId xmlns:a16="http://schemas.microsoft.com/office/drawing/2014/main" id="{74E1A31C-7DF8-4417-B77F-F0E969EA8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3" y="1490101"/>
            <a:ext cx="3200045" cy="22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A85D1C-EC74-4DD4-8AF7-CEB24439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8833"/>
            <a:ext cx="96157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 panose="05020102010507070707" pitchFamily="18" charset="2"/>
              </a:rPr>
              <a:t>同學們，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你猜</a:t>
            </a:r>
            <a:r>
              <a:rPr lang="zh-TW" altLang="en-US" sz="40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耶穌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會給聖母甚麼獎項？</a:t>
            </a: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F90FB245-18A4-4330-96C8-7A6A1902E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307" y="1589573"/>
            <a:ext cx="78674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0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聖母是很</a:t>
            </a:r>
            <a:r>
              <a:rPr lang="zh-TW" altLang="en-US" sz="30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關心</a:t>
            </a:r>
            <a:r>
              <a:rPr lang="zh-TW" altLang="en-US" sz="30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別人的，當她</a:t>
            </a:r>
            <a:r>
              <a:rPr lang="zh-TW" altLang="en-US" sz="30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的表姐懷孕時，</a:t>
            </a:r>
            <a:r>
              <a:rPr lang="zh-TW" altLang="en-US" sz="3000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她也願意</a:t>
            </a:r>
            <a:r>
              <a:rPr lang="zh-TW" altLang="en-US" sz="30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千里迢迢去探望表姐。</a:t>
            </a:r>
            <a:endParaRPr lang="en-US" altLang="zh-TW" sz="3000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11ABE9B7-2071-4397-9884-3B72D599A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046" y="3497995"/>
            <a:ext cx="4555751" cy="3221172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id="{D7EE10CB-CFFB-494F-8BF6-11EEB0806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47" y="4524630"/>
            <a:ext cx="73992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000" dirty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聖母願意幫助別人，她知道婚宴中的酒已用完，她請求耶穌幫忙。</a:t>
            </a:r>
            <a:endParaRPr lang="en-US" altLang="zh-TW" sz="3000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5C503339-A478-47B3-AD36-940DFA1B2803}"/>
              </a:ext>
            </a:extLst>
          </p:cNvPr>
          <p:cNvSpPr/>
          <p:nvPr/>
        </p:nvSpPr>
        <p:spPr>
          <a:xfrm>
            <a:off x="3393649" y="5813996"/>
            <a:ext cx="4059126" cy="905171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請同學點擊圖片觀賞小故事</a:t>
            </a:r>
          </a:p>
        </p:txBody>
      </p:sp>
    </p:spTree>
    <p:extLst>
      <p:ext uri="{BB962C8B-B14F-4D97-AF65-F5344CB8AC3E}">
        <p14:creationId xmlns:p14="http://schemas.microsoft.com/office/powerpoint/2010/main" val="19912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6">
            <a:extLst>
              <a:ext uri="{FF2B5EF4-FFF2-40B4-BE49-F238E27FC236}">
                <a16:creationId xmlns:a16="http://schemas.microsoft.com/office/drawing/2014/main" id="{AF987AB6-CA85-48B8-A6EB-B0CF913E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39" y="4364189"/>
            <a:ext cx="1097772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en-US" altLang="zh-TW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2.</a:t>
            </a: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「加納婚宴」變水為酒的神蹟，顯示了天國的來臨，</a:t>
            </a:r>
            <a:endParaRPr kumimoji="1" lang="en-US" altLang="zh-TW" sz="3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是一個給人看到天主拯救人類的「愛」和「大能」</a:t>
            </a:r>
            <a:endParaRPr kumimoji="1" lang="en-US" altLang="zh-TW" sz="3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的記號，最完美的記號是</a:t>
            </a:r>
            <a:r>
              <a:rPr kumimoji="1" lang="zh-TW" altLang="en-US" sz="35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耶穌</a:t>
            </a: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的死而復活。</a:t>
            </a:r>
            <a:endParaRPr kumimoji="1" lang="en-US" altLang="zh-TW" sz="3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E2DD13-2BCB-4652-B9D2-030C499C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792" y="267593"/>
            <a:ext cx="5011268" cy="354332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41EAD11-5173-4671-B5FA-41FD5665909A}"/>
              </a:ext>
            </a:extLst>
          </p:cNvPr>
          <p:cNvSpPr/>
          <p:nvPr/>
        </p:nvSpPr>
        <p:spPr>
          <a:xfrm>
            <a:off x="607139" y="1230020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「加納婚宴」中可見聖母對</a:t>
            </a:r>
            <a:r>
              <a:rPr kumimoji="1" lang="zh-TW" altLang="en-US" sz="35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耶穌</a:t>
            </a: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的絕對信賴。由此我們能瞭解為何</a:t>
            </a:r>
            <a:r>
              <a:rPr kumimoji="1" lang="zh-TW" altLang="en-US" sz="35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耶穌</a:t>
            </a:r>
            <a:r>
              <a:rPr kumimoji="1" lang="zh-TW" altLang="en-US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拒絕後，耶穌的母親還繼續對僕役們說話。</a:t>
            </a:r>
            <a:endParaRPr kumimoji="1" lang="en-US" altLang="zh-TW" sz="3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152F4BE1-008D-496F-A24D-9F10BDCE1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39" y="104831"/>
            <a:ext cx="39931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故事小總結：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261" y="6056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1E22DD4-6DCF-4B10-83AD-AF3704AB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183" y="184313"/>
            <a:ext cx="2880098" cy="2037429"/>
          </a:xfrm>
          <a:prstGeom prst="rect">
            <a:avLst/>
          </a:prstGeom>
        </p:spPr>
      </p:pic>
      <p:sp>
        <p:nvSpPr>
          <p:cNvPr id="12" name="矩形 6">
            <a:extLst>
              <a:ext uri="{FF2B5EF4-FFF2-40B4-BE49-F238E27FC236}">
                <a16:creationId xmlns:a16="http://schemas.microsoft.com/office/drawing/2014/main" id="{AF987AB6-CA85-48B8-A6EB-B0CF913E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50" y="2353717"/>
            <a:ext cx="1097772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 2" panose="05020102010507070707" pitchFamily="18" charset="2"/>
              </a:rPr>
              <a:t></a:t>
            </a: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邀請家長及子女一起朗讀本課金句 </a:t>
            </a:r>
            <a:r>
              <a:rPr kumimoji="0" lang="en-US" altLang="zh-TW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(P.27)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耶穌對那門徒說：「看，你的母親！」</a:t>
            </a:r>
            <a:endParaRPr kumimoji="0" lang="en-US" altLang="zh-TW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     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若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19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27)</a:t>
            </a:r>
          </a:p>
        </p:txBody>
      </p:sp>
    </p:spTree>
    <p:extLst>
      <p:ext uri="{BB962C8B-B14F-4D97-AF65-F5344CB8AC3E}">
        <p14:creationId xmlns:p14="http://schemas.microsoft.com/office/powerpoint/2010/main" val="422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1EE50E2-6EA4-4D76-996F-4C38DDA33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47" y="1989253"/>
            <a:ext cx="6127966" cy="4329731"/>
          </a:xfrm>
          <a:prstGeom prst="rect">
            <a:avLst/>
          </a:prstGeom>
        </p:spPr>
      </p:pic>
      <p:sp>
        <p:nvSpPr>
          <p:cNvPr id="12" name="矩形 6">
            <a:extLst>
              <a:ext uri="{FF2B5EF4-FFF2-40B4-BE49-F238E27FC236}">
                <a16:creationId xmlns:a16="http://schemas.microsoft.com/office/drawing/2014/main" id="{F43252EE-1A1E-4280-836D-1545A9626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4" y="285566"/>
            <a:ext cx="11741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3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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邀請家長及子女一同閱讀課文以鞏固學習重點。 </a:t>
            </a:r>
            <a:r>
              <a:rPr lang="en-US" altLang="zh-TW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(P.31)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en-US" altLang="zh-TW" sz="35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180437-2839-48B5-98FC-D10CF6EC01DC}"/>
              </a:ext>
            </a:extLst>
          </p:cNvPr>
          <p:cNvSpPr/>
          <p:nvPr/>
        </p:nvSpPr>
        <p:spPr>
          <a:xfrm>
            <a:off x="282804" y="1027129"/>
            <a:ext cx="120694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5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 </a:t>
            </a:r>
            <a:r>
              <a:rPr lang="zh-TW" altLang="en-US" sz="35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同學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35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想一想課本中的問題</a:t>
            </a:r>
            <a:r>
              <a:rPr lang="zh-TW" altLang="en-US" sz="35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，並</a:t>
            </a:r>
            <a:r>
              <a:rPr lang="zh-TW" altLang="en-US" sz="35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向家人</a:t>
            </a:r>
            <a:r>
              <a:rPr lang="zh-TW" altLang="en-US" sz="35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分享你的想法。</a:t>
            </a:r>
            <a:endParaRPr lang="en-US" altLang="zh-TW" sz="35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35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8F02DF6-01A8-4B7D-88CB-D4DC7F9B4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55" y="284865"/>
            <a:ext cx="1164053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5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五月第二個星期日是母親節，小朋友你如何跟媽媽慶祝呢？你如何向媽媽表達愛？</a:t>
            </a:r>
          </a:p>
        </p:txBody>
      </p:sp>
      <p:sp>
        <p:nvSpPr>
          <p:cNvPr id="7" name="心形 6">
            <a:extLst>
              <a:ext uri="{FF2B5EF4-FFF2-40B4-BE49-F238E27FC236}">
                <a16:creationId xmlns:a16="http://schemas.microsoft.com/office/drawing/2014/main" id="{D57F1AAA-0CD1-47F0-9BEE-05FDF0C32CD1}"/>
              </a:ext>
            </a:extLst>
          </p:cNvPr>
          <p:cNvSpPr/>
          <p:nvPr/>
        </p:nvSpPr>
        <p:spPr>
          <a:xfrm rot="487110">
            <a:off x="6300982" y="3046121"/>
            <a:ext cx="3743325" cy="3168650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3556" name="Picture 4" descr="C:\Users\maria_woo\AppData\Local\Microsoft\Windows\Temporary Internet Files\Content.IE5\O375R686\MC900319992[1].wmf">
            <a:extLst>
              <a:ext uri="{FF2B5EF4-FFF2-40B4-BE49-F238E27FC236}">
                <a16:creationId xmlns:a16="http://schemas.microsoft.com/office/drawing/2014/main" id="{1B1A8609-D9D4-428C-807C-EA754F22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449">
            <a:off x="2050698" y="3080816"/>
            <a:ext cx="36877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62D910B-E099-474E-B5EA-0F11340F0A6D}"/>
              </a:ext>
            </a:extLst>
          </p:cNvPr>
          <p:cNvSpPr txBox="1"/>
          <p:nvPr/>
        </p:nvSpPr>
        <p:spPr>
          <a:xfrm rot="503666">
            <a:off x="7114390" y="3970108"/>
            <a:ext cx="25923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0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新細明體" charset="-120"/>
                <a:cs typeface="Arial" pitchFamily="34" charset="0"/>
              </a:rPr>
              <a:t>MUM</a:t>
            </a:r>
            <a:endParaRPr kumimoji="1" lang="zh-TW" altLang="en-US" sz="60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ea typeface="新細明體" charset="-120"/>
              <a:cs typeface="Arial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9D47FC-7E5E-4ACC-9926-AB8590AFD781}"/>
              </a:ext>
            </a:extLst>
          </p:cNvPr>
          <p:cNvSpPr/>
          <p:nvPr/>
        </p:nvSpPr>
        <p:spPr>
          <a:xfrm>
            <a:off x="2495265" y="1688107"/>
            <a:ext cx="81475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</a:t>
            </a:r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現在先完成第一個任務「向最愛的家人說愛」</a:t>
            </a:r>
            <a:endParaRPr lang="en-US" altLang="zh-TW" sz="3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 panose="05020102010507070707" pitchFamily="18" charset="2"/>
              </a:rPr>
              <a:t></a:t>
            </a:r>
            <a:r>
              <a:rPr lang="zh-TW" altLang="en-US" sz="3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多謝您！我愛您！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 panose="05020102010507070707" pitchFamily="18" charset="2"/>
              </a:rPr>
              <a:t></a:t>
            </a:r>
            <a:endParaRPr lang="en-US" altLang="zh-TW" sz="3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3">
            <a:extLst>
              <a:ext uri="{FF2B5EF4-FFF2-40B4-BE49-F238E27FC236}">
                <a16:creationId xmlns:a16="http://schemas.microsoft.com/office/drawing/2014/main" id="{527114C7-2004-4EA0-AC52-C6920764B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835" y="172150"/>
            <a:ext cx="89276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</a:t>
            </a: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請小朋友歌唱</a:t>
            </a:r>
            <a:r>
              <a:rPr kumimoji="1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《</a:t>
            </a: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我有好媽媽</a:t>
            </a:r>
            <a:r>
              <a:rPr kumimoji="1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》</a:t>
            </a:r>
            <a:endParaRPr kumimoji="1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2" name="P1Ch10_唱唱歌">
            <a:hlinkClick r:id="" action="ppaction://media"/>
            <a:extLst>
              <a:ext uri="{FF2B5EF4-FFF2-40B4-BE49-F238E27FC236}">
                <a16:creationId xmlns:a16="http://schemas.microsoft.com/office/drawing/2014/main" id="{0DA01EF8-6223-46DA-9B2A-B564CDE62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419" y="1063035"/>
            <a:ext cx="7025162" cy="52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寬螢幕</PresentationFormat>
  <Paragraphs>65</Paragraphs>
  <Slides>12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12</vt:i4>
      </vt:variant>
    </vt:vector>
  </HeadingPairs>
  <TitlesOfParts>
    <vt:vector size="22" baseType="lpstr">
      <vt:lpstr>新細明體</vt:lpstr>
      <vt:lpstr>標楷體</vt:lpstr>
      <vt:lpstr>Arial</vt:lpstr>
      <vt:lpstr>Calibri</vt:lpstr>
      <vt:lpstr>Wingdings</vt:lpstr>
      <vt:lpstr>Wingdings 2</vt:lpstr>
      <vt:lpstr>1_Office 佈景主題</vt:lpstr>
      <vt:lpstr>2_Office 佈景主題</vt:lpstr>
      <vt:lpstr>3_Office 佈景主題</vt:lpstr>
      <vt:lpstr>4_Office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2020-04-26T12:19:16Z</dcterms:created>
  <dcterms:modified xsi:type="dcterms:W3CDTF">2020-05-04T07:53:00Z</dcterms:modified>
</cp:coreProperties>
</file>